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A41F10-D2A8-4394-9DF0-021C862635BC}" v="1" dt="2023-01-23T10:33:46.151"/>
    <p1510:client id="{AEF46105-FD69-43E4-8259-0EFD7FBF033F}" v="2" dt="2023-01-23T10:31:15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 Johnson" userId="S::marc.johnson@northumberlandcva.org.uk::87ceac2c-8e5e-4b7b-84d3-85d98dc1227c" providerId="AD" clId="Web-{5B39EDDF-FAD1-666E-75B8-6C8F7BAB2AB1}"/>
    <pc:docChg chg="addSld modSld">
      <pc:chgData name="Marc Johnson" userId="S::marc.johnson@northumberlandcva.org.uk::87ceac2c-8e5e-4b7b-84d3-85d98dc1227c" providerId="AD" clId="Web-{5B39EDDF-FAD1-666E-75B8-6C8F7BAB2AB1}" dt="2023-01-13T12:59:08.668" v="205"/>
      <pc:docMkLst>
        <pc:docMk/>
      </pc:docMkLst>
      <pc:sldChg chg="modSp">
        <pc:chgData name="Marc Johnson" userId="S::marc.johnson@northumberlandcva.org.uk::87ceac2c-8e5e-4b7b-84d3-85d98dc1227c" providerId="AD" clId="Web-{5B39EDDF-FAD1-666E-75B8-6C8F7BAB2AB1}" dt="2023-01-13T11:11:10.831" v="35" actId="20577"/>
        <pc:sldMkLst>
          <pc:docMk/>
          <pc:sldMk cId="667620879" sldId="257"/>
        </pc:sldMkLst>
        <pc:spChg chg="mod">
          <ac:chgData name="Marc Johnson" userId="S::marc.johnson@northumberlandcva.org.uk::87ceac2c-8e5e-4b7b-84d3-85d98dc1227c" providerId="AD" clId="Web-{5B39EDDF-FAD1-666E-75B8-6C8F7BAB2AB1}" dt="2023-01-13T11:11:10.831" v="35" actId="20577"/>
          <ac:spMkLst>
            <pc:docMk/>
            <pc:sldMk cId="667620879" sldId="257"/>
            <ac:spMk id="3" creationId="{36C859F6-3B0D-C20E-61A7-2C9606D84C8C}"/>
          </ac:spMkLst>
        </pc:spChg>
      </pc:sldChg>
      <pc:sldChg chg="modSp new">
        <pc:chgData name="Marc Johnson" userId="S::marc.johnson@northumberlandcva.org.uk::87ceac2c-8e5e-4b7b-84d3-85d98dc1227c" providerId="AD" clId="Web-{5B39EDDF-FAD1-666E-75B8-6C8F7BAB2AB1}" dt="2023-01-13T11:54:09.749" v="182" actId="20577"/>
        <pc:sldMkLst>
          <pc:docMk/>
          <pc:sldMk cId="3744921910" sldId="258"/>
        </pc:sldMkLst>
        <pc:spChg chg="mod">
          <ac:chgData name="Marc Johnson" userId="S::marc.johnson@northumberlandcva.org.uk::87ceac2c-8e5e-4b7b-84d3-85d98dc1227c" providerId="AD" clId="Web-{5B39EDDF-FAD1-666E-75B8-6C8F7BAB2AB1}" dt="2023-01-13T11:30:30.605" v="44" actId="20577"/>
          <ac:spMkLst>
            <pc:docMk/>
            <pc:sldMk cId="3744921910" sldId="258"/>
            <ac:spMk id="2" creationId="{403A6D23-D0ED-ABAC-63DD-19F8AD8ED0FF}"/>
          </ac:spMkLst>
        </pc:spChg>
        <pc:spChg chg="mod">
          <ac:chgData name="Marc Johnson" userId="S::marc.johnson@northumberlandcva.org.uk::87ceac2c-8e5e-4b7b-84d3-85d98dc1227c" providerId="AD" clId="Web-{5B39EDDF-FAD1-666E-75B8-6C8F7BAB2AB1}" dt="2023-01-13T11:54:09.749" v="182" actId="20577"/>
          <ac:spMkLst>
            <pc:docMk/>
            <pc:sldMk cId="3744921910" sldId="258"/>
            <ac:spMk id="3" creationId="{794004D0-1771-5376-9DF0-23710FA2CCC6}"/>
          </ac:spMkLst>
        </pc:spChg>
      </pc:sldChg>
      <pc:sldChg chg="modSp new">
        <pc:chgData name="Marc Johnson" userId="S::marc.johnson@northumberlandcva.org.uk::87ceac2c-8e5e-4b7b-84d3-85d98dc1227c" providerId="AD" clId="Web-{5B39EDDF-FAD1-666E-75B8-6C8F7BAB2AB1}" dt="2023-01-13T12:58:32.416" v="187" actId="20577"/>
        <pc:sldMkLst>
          <pc:docMk/>
          <pc:sldMk cId="221857938" sldId="259"/>
        </pc:sldMkLst>
        <pc:spChg chg="mod">
          <ac:chgData name="Marc Johnson" userId="S::marc.johnson@northumberlandcva.org.uk::87ceac2c-8e5e-4b7b-84d3-85d98dc1227c" providerId="AD" clId="Web-{5B39EDDF-FAD1-666E-75B8-6C8F7BAB2AB1}" dt="2023-01-13T12:58:32.416" v="187" actId="20577"/>
          <ac:spMkLst>
            <pc:docMk/>
            <pc:sldMk cId="221857938" sldId="259"/>
            <ac:spMk id="2" creationId="{75963C73-E315-465E-A458-26DB14CF8124}"/>
          </ac:spMkLst>
        </pc:spChg>
      </pc:sldChg>
      <pc:sldChg chg="modSp new">
        <pc:chgData name="Marc Johnson" userId="S::marc.johnson@northumberlandcva.org.uk::87ceac2c-8e5e-4b7b-84d3-85d98dc1227c" providerId="AD" clId="Web-{5B39EDDF-FAD1-666E-75B8-6C8F7BAB2AB1}" dt="2023-01-13T12:58:45.057" v="195" actId="20577"/>
        <pc:sldMkLst>
          <pc:docMk/>
          <pc:sldMk cId="242587837" sldId="260"/>
        </pc:sldMkLst>
        <pc:spChg chg="mod">
          <ac:chgData name="Marc Johnson" userId="S::marc.johnson@northumberlandcva.org.uk::87ceac2c-8e5e-4b7b-84d3-85d98dc1227c" providerId="AD" clId="Web-{5B39EDDF-FAD1-666E-75B8-6C8F7BAB2AB1}" dt="2023-01-13T12:58:45.057" v="195" actId="20577"/>
          <ac:spMkLst>
            <pc:docMk/>
            <pc:sldMk cId="242587837" sldId="260"/>
            <ac:spMk id="2" creationId="{C1314FC1-00E5-D8B3-42B5-2A93F3127A7A}"/>
          </ac:spMkLst>
        </pc:spChg>
      </pc:sldChg>
      <pc:sldChg chg="modSp new">
        <pc:chgData name="Marc Johnson" userId="S::marc.johnson@northumberlandcva.org.uk::87ceac2c-8e5e-4b7b-84d3-85d98dc1227c" providerId="AD" clId="Web-{5B39EDDF-FAD1-666E-75B8-6C8F7BAB2AB1}" dt="2023-01-13T12:59:07.043" v="204" actId="20577"/>
        <pc:sldMkLst>
          <pc:docMk/>
          <pc:sldMk cId="3512591706" sldId="261"/>
        </pc:sldMkLst>
        <pc:spChg chg="mod">
          <ac:chgData name="Marc Johnson" userId="S::marc.johnson@northumberlandcva.org.uk::87ceac2c-8e5e-4b7b-84d3-85d98dc1227c" providerId="AD" clId="Web-{5B39EDDF-FAD1-666E-75B8-6C8F7BAB2AB1}" dt="2023-01-13T12:59:07.043" v="204" actId="20577"/>
          <ac:spMkLst>
            <pc:docMk/>
            <pc:sldMk cId="3512591706" sldId="261"/>
            <ac:spMk id="2" creationId="{1AB99F6A-38F7-27DD-6296-85C03177E186}"/>
          </ac:spMkLst>
        </pc:spChg>
      </pc:sldChg>
      <pc:sldChg chg="new">
        <pc:chgData name="Marc Johnson" userId="S::marc.johnson@northumberlandcva.org.uk::87ceac2c-8e5e-4b7b-84d3-85d98dc1227c" providerId="AD" clId="Web-{5B39EDDF-FAD1-666E-75B8-6C8F7BAB2AB1}" dt="2023-01-13T12:59:08.668" v="205"/>
        <pc:sldMkLst>
          <pc:docMk/>
          <pc:sldMk cId="3800981468" sldId="262"/>
        </pc:sldMkLst>
      </pc:sldChg>
    </pc:docChg>
  </pc:docChgLst>
  <pc:docChgLst>
    <pc:chgData name="Marc Johnson" userId="S::marc.johnson@northumberlandcva.org.uk::87ceac2c-8e5e-4b7b-84d3-85d98dc1227c" providerId="AD" clId="Web-{AEF46105-FD69-43E4-8259-0EFD7FBF033F}"/>
    <pc:docChg chg="modSld">
      <pc:chgData name="Marc Johnson" userId="S::marc.johnson@northumberlandcva.org.uk::87ceac2c-8e5e-4b7b-84d3-85d98dc1227c" providerId="AD" clId="Web-{AEF46105-FD69-43E4-8259-0EFD7FBF033F}" dt="2023-01-23T10:31:15.009" v="1"/>
      <pc:docMkLst>
        <pc:docMk/>
      </pc:docMkLst>
      <pc:sldChg chg="modSp">
        <pc:chgData name="Marc Johnson" userId="S::marc.johnson@northumberlandcva.org.uk::87ceac2c-8e5e-4b7b-84d3-85d98dc1227c" providerId="AD" clId="Web-{AEF46105-FD69-43E4-8259-0EFD7FBF033F}" dt="2023-01-23T10:31:15.009" v="1"/>
        <pc:sldMkLst>
          <pc:docMk/>
          <pc:sldMk cId="667620879" sldId="257"/>
        </pc:sldMkLst>
        <pc:picChg chg="mod">
          <ac:chgData name="Marc Johnson" userId="S::marc.johnson@northumberlandcva.org.uk::87ceac2c-8e5e-4b7b-84d3-85d98dc1227c" providerId="AD" clId="Web-{AEF46105-FD69-43E4-8259-0EFD7FBF033F}" dt="2023-01-23T10:31:15.009" v="1"/>
          <ac:picMkLst>
            <pc:docMk/>
            <pc:sldMk cId="667620879" sldId="257"/>
            <ac:picMk id="4" creationId="{426D0A6E-ADD7-D0F6-6816-29E34C3FD3E7}"/>
          </ac:picMkLst>
        </pc:picChg>
      </pc:sldChg>
    </pc:docChg>
  </pc:docChgLst>
  <pc:docChgLst>
    <pc:chgData name="Marc Johnson" userId="S::marc.johnson@northumberlandcva.org.uk::87ceac2c-8e5e-4b7b-84d3-85d98dc1227c" providerId="AD" clId="Web-{F76CF023-B18C-F3F0-3941-8B842D87AD1F}"/>
    <pc:docChg chg="addSld modSld">
      <pc:chgData name="Marc Johnson" userId="S::marc.johnson@northumberlandcva.org.uk::87ceac2c-8e5e-4b7b-84d3-85d98dc1227c" providerId="AD" clId="Web-{F76CF023-B18C-F3F0-3941-8B842D87AD1F}" dt="2023-01-20T14:23:29.595" v="459"/>
      <pc:docMkLst>
        <pc:docMk/>
      </pc:docMkLst>
      <pc:sldChg chg="addSp modSp mod setBg">
        <pc:chgData name="Marc Johnson" userId="S::marc.johnson@northumberlandcva.org.uk::87ceac2c-8e5e-4b7b-84d3-85d98dc1227c" providerId="AD" clId="Web-{F76CF023-B18C-F3F0-3941-8B842D87AD1F}" dt="2023-01-20T14:17:33.305" v="457" actId="1076"/>
        <pc:sldMkLst>
          <pc:docMk/>
          <pc:sldMk cId="109857222" sldId="256"/>
        </pc:sldMkLst>
        <pc:spChg chg="mod">
          <ac:chgData name="Marc Johnson" userId="S::marc.johnson@northumberlandcva.org.uk::87ceac2c-8e5e-4b7b-84d3-85d98dc1227c" providerId="AD" clId="Web-{F76CF023-B18C-F3F0-3941-8B842D87AD1F}" dt="2023-01-20T13:43:39.882" v="430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4:17:33.305" v="457" actId="1076"/>
          <ac:spMkLst>
            <pc:docMk/>
            <pc:sldMk cId="109857222" sldId="256"/>
            <ac:spMk id="3" creationId="{00000000-0000-0000-0000-000000000000}"/>
          </ac:spMkLst>
        </pc:spChg>
        <pc:spChg chg="add mod">
          <ac:chgData name="Marc Johnson" userId="S::marc.johnson@northumberlandcva.org.uk::87ceac2c-8e5e-4b7b-84d3-85d98dc1227c" providerId="AD" clId="Web-{F76CF023-B18C-F3F0-3941-8B842D87AD1F}" dt="2023-01-20T14:17:24.164" v="456" actId="14100"/>
          <ac:spMkLst>
            <pc:docMk/>
            <pc:sldMk cId="109857222" sldId="256"/>
            <ac:spMk id="5" creationId="{0F241ED4-A754-4C92-F8E2-E1489506C53C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43:39.882" v="430"/>
          <ac:spMkLst>
            <pc:docMk/>
            <pc:sldMk cId="109857222" sldId="256"/>
            <ac:spMk id="8" creationId="{289ED1AA-8684-4D37-B208-8777E1A7780D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43:39.882" v="430"/>
          <ac:spMkLst>
            <pc:docMk/>
            <pc:sldMk cId="109857222" sldId="256"/>
            <ac:spMk id="10" creationId="{4180E01B-B1F4-437C-807D-1C930718EE64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43:39.882" v="430"/>
          <ac:spMkLst>
            <pc:docMk/>
            <pc:sldMk cId="109857222" sldId="256"/>
            <ac:spMk id="12" creationId="{41F77738-2AF0-4750-A0C7-F97C2C17590E}"/>
          </ac:spMkLst>
        </pc:spChg>
      </pc:sldChg>
      <pc:sldChg chg="addSp delSp modSp mod setBg">
        <pc:chgData name="Marc Johnson" userId="S::marc.johnson@northumberlandcva.org.uk::87ceac2c-8e5e-4b7b-84d3-85d98dc1227c" providerId="AD" clId="Web-{F76CF023-B18C-F3F0-3941-8B842D87AD1F}" dt="2023-01-20T14:23:29.595" v="459"/>
        <pc:sldMkLst>
          <pc:docMk/>
          <pc:sldMk cId="667620879" sldId="257"/>
        </pc:sldMkLst>
        <pc:spChg chg="mod">
          <ac:chgData name="Marc Johnson" userId="S::marc.johnson@northumberlandcva.org.uk::87ceac2c-8e5e-4b7b-84d3-85d98dc1227c" providerId="AD" clId="Web-{F76CF023-B18C-F3F0-3941-8B842D87AD1F}" dt="2023-01-20T13:37:29.779" v="318"/>
          <ac:spMkLst>
            <pc:docMk/>
            <pc:sldMk cId="667620879" sldId="257"/>
            <ac:spMk id="2" creationId="{E1EF147C-A71A-F96C-788F-32F5B0845A6B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3:37:29.779" v="318"/>
          <ac:spMkLst>
            <pc:docMk/>
            <pc:sldMk cId="667620879" sldId="257"/>
            <ac:spMk id="3" creationId="{36C859F6-3B0D-C20E-61A7-2C9606D84C8C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7:29.779" v="318"/>
          <ac:spMkLst>
            <pc:docMk/>
            <pc:sldMk cId="667620879" sldId="257"/>
            <ac:spMk id="6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7:29.779" v="318"/>
          <ac:spMkLst>
            <pc:docMk/>
            <pc:sldMk cId="667620879" sldId="257"/>
            <ac:spMk id="7" creationId="{D4974D33-8DC5-464E-8C6D-BE58F0669C17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37:20.716" v="316"/>
          <ac:spMkLst>
            <pc:docMk/>
            <pc:sldMk cId="667620879" sldId="257"/>
            <ac:spMk id="9" creationId="{F13C74B1-5B17-4795-BED0-7140497B445A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37:20.716" v="316"/>
          <ac:spMkLst>
            <pc:docMk/>
            <pc:sldMk cId="667620879" sldId="257"/>
            <ac:spMk id="11" creationId="{D4974D33-8DC5-464E-8C6D-BE58F0669C17}"/>
          </ac:spMkLst>
        </pc:spChg>
        <pc:picChg chg="add mod">
          <ac:chgData name="Marc Johnson" userId="S::marc.johnson@northumberlandcva.org.uk::87ceac2c-8e5e-4b7b-84d3-85d98dc1227c" providerId="AD" clId="Web-{F76CF023-B18C-F3F0-3941-8B842D87AD1F}" dt="2023-01-20T14:23:29.595" v="459"/>
          <ac:picMkLst>
            <pc:docMk/>
            <pc:sldMk cId="667620879" sldId="257"/>
            <ac:picMk id="4" creationId="{426D0A6E-ADD7-D0F6-6816-29E34C3FD3E7}"/>
          </ac:picMkLst>
        </pc:picChg>
        <pc:picChg chg="add del">
          <ac:chgData name="Marc Johnson" userId="S::marc.johnson@northumberlandcva.org.uk::87ceac2c-8e5e-4b7b-84d3-85d98dc1227c" providerId="AD" clId="Web-{F76CF023-B18C-F3F0-3941-8B842D87AD1F}" dt="2023-01-20T13:37:20.716" v="316"/>
          <ac:picMkLst>
            <pc:docMk/>
            <pc:sldMk cId="667620879" sldId="257"/>
            <ac:picMk id="5" creationId="{A450B804-9C3A-0EF4-B76F-2737E90F17E9}"/>
          </ac:picMkLst>
        </pc:picChg>
      </pc:sldChg>
      <pc:sldChg chg="addSp modSp mod setBg">
        <pc:chgData name="Marc Johnson" userId="S::marc.johnson@northumberlandcva.org.uk::87ceac2c-8e5e-4b7b-84d3-85d98dc1227c" providerId="AD" clId="Web-{F76CF023-B18C-F3F0-3941-8B842D87AD1F}" dt="2023-01-20T13:37:58.389" v="319"/>
        <pc:sldMkLst>
          <pc:docMk/>
          <pc:sldMk cId="3744921910" sldId="258"/>
        </pc:sldMkLst>
        <pc:spChg chg="mod">
          <ac:chgData name="Marc Johnson" userId="S::marc.johnson@northumberlandcva.org.uk::87ceac2c-8e5e-4b7b-84d3-85d98dc1227c" providerId="AD" clId="Web-{F76CF023-B18C-F3F0-3941-8B842D87AD1F}" dt="2023-01-20T13:37:58.389" v="319"/>
          <ac:spMkLst>
            <pc:docMk/>
            <pc:sldMk cId="3744921910" sldId="258"/>
            <ac:spMk id="2" creationId="{403A6D23-D0ED-ABAC-63DD-19F8AD8ED0FF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3:37:58.389" v="319"/>
          <ac:spMkLst>
            <pc:docMk/>
            <pc:sldMk cId="3744921910" sldId="258"/>
            <ac:spMk id="3" creationId="{794004D0-1771-5376-9DF0-23710FA2CCC6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7:58.389" v="319"/>
          <ac:spMkLst>
            <pc:docMk/>
            <pc:sldMk cId="3744921910" sldId="258"/>
            <ac:spMk id="8" creationId="{100EDD19-6802-4EC3-95CE-CFFAB042CFD6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7:58.389" v="319"/>
          <ac:spMkLst>
            <pc:docMk/>
            <pc:sldMk cId="3744921910" sldId="258"/>
            <ac:spMk id="10" creationId="{DB17E863-922E-4C26-BD64-E8FD41D28661}"/>
          </ac:spMkLst>
        </pc:spChg>
      </pc:sldChg>
      <pc:sldChg chg="addSp modSp mod setBg">
        <pc:chgData name="Marc Johnson" userId="S::marc.johnson@northumberlandcva.org.uk::87ceac2c-8e5e-4b7b-84d3-85d98dc1227c" providerId="AD" clId="Web-{F76CF023-B18C-F3F0-3941-8B842D87AD1F}" dt="2023-01-20T13:18:48.596" v="286" actId="20577"/>
        <pc:sldMkLst>
          <pc:docMk/>
          <pc:sldMk cId="221857938" sldId="259"/>
        </pc:sldMkLst>
        <pc:spChg chg="mod">
          <ac:chgData name="Marc Johnson" userId="S::marc.johnson@northumberlandcva.org.uk::87ceac2c-8e5e-4b7b-84d3-85d98dc1227c" providerId="AD" clId="Web-{F76CF023-B18C-F3F0-3941-8B842D87AD1F}" dt="2023-01-20T13:17:35.277" v="261"/>
          <ac:spMkLst>
            <pc:docMk/>
            <pc:sldMk cId="221857938" sldId="259"/>
            <ac:spMk id="2" creationId="{75963C73-E315-465E-A458-26DB14CF8124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3:18:48.596" v="286" actId="20577"/>
          <ac:spMkLst>
            <pc:docMk/>
            <pc:sldMk cId="221857938" sldId="259"/>
            <ac:spMk id="3" creationId="{7D3BB4F4-CEF6-1C74-172E-5AC130489985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17:35.277" v="261"/>
          <ac:spMkLst>
            <pc:docMk/>
            <pc:sldMk cId="221857938" sldId="259"/>
            <ac:spMk id="9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17:35.277" v="261"/>
          <ac:spMkLst>
            <pc:docMk/>
            <pc:sldMk cId="221857938" sldId="259"/>
            <ac:spMk id="11" creationId="{D4974D33-8DC5-464E-8C6D-BE58F0669C17}"/>
          </ac:spMkLst>
        </pc:spChg>
        <pc:picChg chg="add mod">
          <ac:chgData name="Marc Johnson" userId="S::marc.johnson@northumberlandcva.org.uk::87ceac2c-8e5e-4b7b-84d3-85d98dc1227c" providerId="AD" clId="Web-{F76CF023-B18C-F3F0-3941-8B842D87AD1F}" dt="2023-01-20T13:17:35.277" v="261"/>
          <ac:picMkLst>
            <pc:docMk/>
            <pc:sldMk cId="221857938" sldId="259"/>
            <ac:picMk id="4" creationId="{8EB73338-4817-0883-0DF4-AE6761E1167F}"/>
          </ac:picMkLst>
        </pc:picChg>
      </pc:sldChg>
      <pc:sldChg chg="addSp delSp modSp mod setBg">
        <pc:chgData name="Marc Johnson" userId="S::marc.johnson@northumberlandcva.org.uk::87ceac2c-8e5e-4b7b-84d3-85d98dc1227c" providerId="AD" clId="Web-{F76CF023-B18C-F3F0-3941-8B842D87AD1F}" dt="2023-01-20T13:35:36.136" v="293" actId="20577"/>
        <pc:sldMkLst>
          <pc:docMk/>
          <pc:sldMk cId="242587837" sldId="260"/>
        </pc:sldMkLst>
        <pc:spChg chg="mod">
          <ac:chgData name="Marc Johnson" userId="S::marc.johnson@northumberlandcva.org.uk::87ceac2c-8e5e-4b7b-84d3-85d98dc1227c" providerId="AD" clId="Web-{F76CF023-B18C-F3F0-3941-8B842D87AD1F}" dt="2023-01-20T13:33:36.758" v="288"/>
          <ac:spMkLst>
            <pc:docMk/>
            <pc:sldMk cId="242587837" sldId="260"/>
            <ac:spMk id="2" creationId="{C1314FC1-00E5-D8B3-42B5-2A93F3127A7A}"/>
          </ac:spMkLst>
        </pc:spChg>
        <pc:spChg chg="del">
          <ac:chgData name="Marc Johnson" userId="S::marc.johnson@northumberlandcva.org.uk::87ceac2c-8e5e-4b7b-84d3-85d98dc1227c" providerId="AD" clId="Web-{F76CF023-B18C-F3F0-3941-8B842D87AD1F}" dt="2023-01-20T13:33:33.555" v="287"/>
          <ac:spMkLst>
            <pc:docMk/>
            <pc:sldMk cId="242587837" sldId="260"/>
            <ac:spMk id="3" creationId="{E9B0EB3B-0ED0-9A77-936F-210E00509302}"/>
          </ac:spMkLst>
        </pc:spChg>
        <pc:spChg chg="add mod">
          <ac:chgData name="Marc Johnson" userId="S::marc.johnson@northumberlandcva.org.uk::87ceac2c-8e5e-4b7b-84d3-85d98dc1227c" providerId="AD" clId="Web-{F76CF023-B18C-F3F0-3941-8B842D87AD1F}" dt="2023-01-20T13:35:36.136" v="293" actId="20577"/>
          <ac:spMkLst>
            <pc:docMk/>
            <pc:sldMk cId="242587837" sldId="260"/>
            <ac:spMk id="8" creationId="{058A25B2-86B1-1B16-81AF-1AB016A11A28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3:36.758" v="288"/>
          <ac:spMkLst>
            <pc:docMk/>
            <pc:sldMk cId="242587837" sldId="260"/>
            <ac:spMk id="11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33:36.758" v="288"/>
          <ac:spMkLst>
            <pc:docMk/>
            <pc:sldMk cId="242587837" sldId="260"/>
            <ac:spMk id="13" creationId="{D4974D33-8DC5-464E-8C6D-BE58F0669C17}"/>
          </ac:spMkLst>
        </pc:spChg>
        <pc:picChg chg="add mod ord">
          <ac:chgData name="Marc Johnson" userId="S::marc.johnson@northumberlandcva.org.uk::87ceac2c-8e5e-4b7b-84d3-85d98dc1227c" providerId="AD" clId="Web-{F76CF023-B18C-F3F0-3941-8B842D87AD1F}" dt="2023-01-20T13:33:36.758" v="288"/>
          <ac:picMkLst>
            <pc:docMk/>
            <pc:sldMk cId="242587837" sldId="260"/>
            <ac:picMk id="4" creationId="{CD2F0CE4-D88C-B4D7-7486-9F02D16C801D}"/>
          </ac:picMkLst>
        </pc:picChg>
      </pc:sldChg>
      <pc:sldChg chg="addSp modSp mod setBg">
        <pc:chgData name="Marc Johnson" userId="S::marc.johnson@northumberlandcva.org.uk::87ceac2c-8e5e-4b7b-84d3-85d98dc1227c" providerId="AD" clId="Web-{F76CF023-B18C-F3F0-3941-8B842D87AD1F}" dt="2023-01-20T13:14:18.023" v="243" actId="20577"/>
        <pc:sldMkLst>
          <pc:docMk/>
          <pc:sldMk cId="3512591706" sldId="261"/>
        </pc:sldMkLst>
        <pc:spChg chg="mod">
          <ac:chgData name="Marc Johnson" userId="S::marc.johnson@northumberlandcva.org.uk::87ceac2c-8e5e-4b7b-84d3-85d98dc1227c" providerId="AD" clId="Web-{F76CF023-B18C-F3F0-3941-8B842D87AD1F}" dt="2023-01-20T13:10:58.221" v="176"/>
          <ac:spMkLst>
            <pc:docMk/>
            <pc:sldMk cId="3512591706" sldId="261"/>
            <ac:spMk id="2" creationId="{1AB99F6A-38F7-27DD-6296-85C03177E186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3:14:18.023" v="243" actId="20577"/>
          <ac:spMkLst>
            <pc:docMk/>
            <pc:sldMk cId="3512591706" sldId="261"/>
            <ac:spMk id="3" creationId="{5F2C34C3-5D36-B066-85B9-62CED007EB2F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10:58.221" v="176"/>
          <ac:spMkLst>
            <pc:docMk/>
            <pc:sldMk cId="3512591706" sldId="261"/>
            <ac:spMk id="9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10:58.221" v="176"/>
          <ac:spMkLst>
            <pc:docMk/>
            <pc:sldMk cId="3512591706" sldId="261"/>
            <ac:spMk id="11" creationId="{D4974D33-8DC5-464E-8C6D-BE58F0669C17}"/>
          </ac:spMkLst>
        </pc:spChg>
        <pc:picChg chg="add mod">
          <ac:chgData name="Marc Johnson" userId="S::marc.johnson@northumberlandcva.org.uk::87ceac2c-8e5e-4b7b-84d3-85d98dc1227c" providerId="AD" clId="Web-{F76CF023-B18C-F3F0-3941-8B842D87AD1F}" dt="2023-01-20T13:10:58.221" v="176"/>
          <ac:picMkLst>
            <pc:docMk/>
            <pc:sldMk cId="3512591706" sldId="261"/>
            <ac:picMk id="4" creationId="{02D778B4-95D4-D269-E2E5-B8F9D943D2D1}"/>
          </ac:picMkLst>
        </pc:picChg>
      </pc:sldChg>
      <pc:sldChg chg="addSp delSp modSp mod setBg">
        <pc:chgData name="Marc Johnson" userId="S::marc.johnson@northumberlandcva.org.uk::87ceac2c-8e5e-4b7b-84d3-85d98dc1227c" providerId="AD" clId="Web-{F76CF023-B18C-F3F0-3941-8B842D87AD1F}" dt="2023-01-20T13:12:39.442" v="212" actId="20577"/>
        <pc:sldMkLst>
          <pc:docMk/>
          <pc:sldMk cId="3800981468" sldId="262"/>
        </pc:sldMkLst>
        <pc:spChg chg="mod">
          <ac:chgData name="Marc Johnson" userId="S::marc.johnson@northumberlandcva.org.uk::87ceac2c-8e5e-4b7b-84d3-85d98dc1227c" providerId="AD" clId="Web-{F76CF023-B18C-F3F0-3941-8B842D87AD1F}" dt="2023-01-20T12:24:01.309" v="170"/>
          <ac:spMkLst>
            <pc:docMk/>
            <pc:sldMk cId="3800981468" sldId="262"/>
            <ac:spMk id="2" creationId="{DF31CEC5-7554-41E2-75B1-F93A2E586C81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3:12:39.442" v="212" actId="20577"/>
          <ac:spMkLst>
            <pc:docMk/>
            <pc:sldMk cId="3800981468" sldId="262"/>
            <ac:spMk id="3" creationId="{F0D75E68-4304-4398-4B76-D29C0428E869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24:01.309" v="170"/>
          <ac:spMkLst>
            <pc:docMk/>
            <pc:sldMk cId="3800981468" sldId="262"/>
            <ac:spMk id="10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24:01.309" v="170"/>
          <ac:spMkLst>
            <pc:docMk/>
            <pc:sldMk cId="3800981468" sldId="262"/>
            <ac:spMk id="12" creationId="{D4974D33-8DC5-464E-8C6D-BE58F0669C17}"/>
          </ac:spMkLst>
        </pc:spChg>
        <pc:picChg chg="add del mod">
          <ac:chgData name="Marc Johnson" userId="S::marc.johnson@northumberlandcva.org.uk::87ceac2c-8e5e-4b7b-84d3-85d98dc1227c" providerId="AD" clId="Web-{F76CF023-B18C-F3F0-3941-8B842D87AD1F}" dt="2023-01-20T12:23:28.824" v="168"/>
          <ac:picMkLst>
            <pc:docMk/>
            <pc:sldMk cId="3800981468" sldId="262"/>
            <ac:picMk id="4" creationId="{46931BB8-AA8E-90C2-36F5-AFA5E9571383}"/>
          </ac:picMkLst>
        </pc:picChg>
        <pc:picChg chg="add mod">
          <ac:chgData name="Marc Johnson" userId="S::marc.johnson@northumberlandcva.org.uk::87ceac2c-8e5e-4b7b-84d3-85d98dc1227c" providerId="AD" clId="Web-{F76CF023-B18C-F3F0-3941-8B842D87AD1F}" dt="2023-01-20T12:24:01.309" v="170"/>
          <ac:picMkLst>
            <pc:docMk/>
            <pc:sldMk cId="3800981468" sldId="262"/>
            <ac:picMk id="5" creationId="{A8187EE9-3EAB-2970-72F7-7B762B9AE25B}"/>
          </ac:picMkLst>
        </pc:picChg>
      </pc:sldChg>
      <pc:sldChg chg="addSp delSp modSp new mod setBg">
        <pc:chgData name="Marc Johnson" userId="S::marc.johnson@northumberlandcva.org.uk::87ceac2c-8e5e-4b7b-84d3-85d98dc1227c" providerId="AD" clId="Web-{F76CF023-B18C-F3F0-3941-8B842D87AD1F}" dt="2023-01-20T11:54:59.754" v="68" actId="20577"/>
        <pc:sldMkLst>
          <pc:docMk/>
          <pc:sldMk cId="2227633960" sldId="263"/>
        </pc:sldMkLst>
        <pc:spChg chg="mod">
          <ac:chgData name="Marc Johnson" userId="S::marc.johnson@northumberlandcva.org.uk::87ceac2c-8e5e-4b7b-84d3-85d98dc1227c" providerId="AD" clId="Web-{F76CF023-B18C-F3F0-3941-8B842D87AD1F}" dt="2023-01-20T11:52:57.423" v="53"/>
          <ac:spMkLst>
            <pc:docMk/>
            <pc:sldMk cId="2227633960" sldId="263"/>
            <ac:spMk id="2" creationId="{EB175DBE-2F74-94C9-B2BE-032C939D29D7}"/>
          </ac:spMkLst>
        </pc:spChg>
        <pc:spChg chg="mod ord">
          <ac:chgData name="Marc Johnson" userId="S::marc.johnson@northumberlandcva.org.uk::87ceac2c-8e5e-4b7b-84d3-85d98dc1227c" providerId="AD" clId="Web-{F76CF023-B18C-F3F0-3941-8B842D87AD1F}" dt="2023-01-20T11:54:59.754" v="68" actId="20577"/>
          <ac:spMkLst>
            <pc:docMk/>
            <pc:sldMk cId="2227633960" sldId="263"/>
            <ac:spMk id="3" creationId="{9E198744-2E5E-6123-33C9-CAED472B9E61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1:08.889" v="46"/>
          <ac:spMkLst>
            <pc:docMk/>
            <pc:sldMk cId="2227633960" sldId="263"/>
            <ac:spMk id="9" creationId="{D1D34770-47A8-402C-AF23-2B653F2D88C1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1:21.687" v="48"/>
          <ac:spMkLst>
            <pc:docMk/>
            <pc:sldMk cId="2227633960" sldId="263"/>
            <ac:spMk id="11" creationId="{21540236-BFD5-4A9D-8840-4703E7F7682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1:21.687" v="48"/>
          <ac:spMkLst>
            <pc:docMk/>
            <pc:sldMk cId="2227633960" sldId="263"/>
            <ac:spMk id="12" creationId="{2C61293E-6EBE-43EF-A52C-9BEBFD7679D4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2:57.423" v="53"/>
          <ac:spMkLst>
            <pc:docMk/>
            <pc:sldMk cId="2227633960" sldId="263"/>
            <ac:spMk id="14" creationId="{45D37F4E-DDB4-456B-97E0-9937730A039F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2:57.423" v="53"/>
          <ac:spMkLst>
            <pc:docMk/>
            <pc:sldMk cId="2227633960" sldId="263"/>
            <ac:spMk id="15" creationId="{B2DD41CD-8F47-4F56-AD12-4E2FF7696987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1:52:57.423" v="53"/>
          <ac:spMkLst>
            <pc:docMk/>
            <pc:sldMk cId="2227633960" sldId="263"/>
            <ac:spMk id="20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1:52:57.423" v="53"/>
          <ac:spMkLst>
            <pc:docMk/>
            <pc:sldMk cId="2227633960" sldId="263"/>
            <ac:spMk id="22" creationId="{D4974D33-8DC5-464E-8C6D-BE58F0669C17}"/>
          </ac:spMkLst>
        </pc:spChg>
        <pc:picChg chg="add del mod">
          <ac:chgData name="Marc Johnson" userId="S::marc.johnson@northumberlandcva.org.uk::87ceac2c-8e5e-4b7b-84d3-85d98dc1227c" providerId="AD" clId="Web-{F76CF023-B18C-F3F0-3941-8B842D87AD1F}" dt="2023-01-20T11:51:32.390" v="51"/>
          <ac:picMkLst>
            <pc:docMk/>
            <pc:sldMk cId="2227633960" sldId="263"/>
            <ac:picMk id="4" creationId="{7708E4C9-4D90-8712-99B9-188826D42348}"/>
          </ac:picMkLst>
        </pc:picChg>
        <pc:picChg chg="add mod">
          <ac:chgData name="Marc Johnson" userId="S::marc.johnson@northumberlandcva.org.uk::87ceac2c-8e5e-4b7b-84d3-85d98dc1227c" providerId="AD" clId="Web-{F76CF023-B18C-F3F0-3941-8B842D87AD1F}" dt="2023-01-20T11:52:57.423" v="53"/>
          <ac:picMkLst>
            <pc:docMk/>
            <pc:sldMk cId="2227633960" sldId="263"/>
            <ac:picMk id="5" creationId="{19E1777C-453E-44E9-8C39-B0869125C16F}"/>
          </ac:picMkLst>
        </pc:picChg>
      </pc:sldChg>
      <pc:sldChg chg="addSp delSp modSp new mod setBg">
        <pc:chgData name="Marc Johnson" userId="S::marc.johnson@northumberlandcva.org.uk::87ceac2c-8e5e-4b7b-84d3-85d98dc1227c" providerId="AD" clId="Web-{F76CF023-B18C-F3F0-3941-8B842D87AD1F}" dt="2023-01-20T12:22:20.854" v="161" actId="20577"/>
        <pc:sldMkLst>
          <pc:docMk/>
          <pc:sldMk cId="2951923927" sldId="264"/>
        </pc:sldMkLst>
        <pc:spChg chg="mod">
          <ac:chgData name="Marc Johnson" userId="S::marc.johnson@northumberlandcva.org.uk::87ceac2c-8e5e-4b7b-84d3-85d98dc1227c" providerId="AD" clId="Web-{F76CF023-B18C-F3F0-3941-8B842D87AD1F}" dt="2023-01-20T12:11:07.932" v="147"/>
          <ac:spMkLst>
            <pc:docMk/>
            <pc:sldMk cId="2951923927" sldId="264"/>
            <ac:spMk id="2" creationId="{8AB931FD-1467-9515-D654-F6938BE8E0ED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2:22:20.854" v="161" actId="20577"/>
          <ac:spMkLst>
            <pc:docMk/>
            <pc:sldMk cId="2951923927" sldId="264"/>
            <ac:spMk id="3" creationId="{93CF5FBE-49ED-4BD2-8DA2-992E1E38B3B9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2:13:41.373" v="150"/>
          <ac:spMkLst>
            <pc:docMk/>
            <pc:sldMk cId="2951923927" sldId="264"/>
            <ac:spMk id="9" creationId="{F13C74B1-5B17-4795-BED0-7140497B445A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2:13:41.373" v="150"/>
          <ac:spMkLst>
            <pc:docMk/>
            <pc:sldMk cId="2951923927" sldId="264"/>
            <ac:spMk id="11" creationId="{D4974D33-8DC5-464E-8C6D-BE58F0669C17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13:41.373" v="150"/>
          <ac:spMkLst>
            <pc:docMk/>
            <pc:sldMk cId="2951923927" sldId="264"/>
            <ac:spMk id="16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13:41.373" v="150"/>
          <ac:spMkLst>
            <pc:docMk/>
            <pc:sldMk cId="2951923927" sldId="264"/>
            <ac:spMk id="18" creationId="{D4974D33-8DC5-464E-8C6D-BE58F0669C17}"/>
          </ac:spMkLst>
        </pc:spChg>
        <pc:picChg chg="add mod">
          <ac:chgData name="Marc Johnson" userId="S::marc.johnson@northumberlandcva.org.uk::87ceac2c-8e5e-4b7b-84d3-85d98dc1227c" providerId="AD" clId="Web-{F76CF023-B18C-F3F0-3941-8B842D87AD1F}" dt="2023-01-20T12:13:41.373" v="150"/>
          <ac:picMkLst>
            <pc:docMk/>
            <pc:sldMk cId="2951923927" sldId="264"/>
            <ac:picMk id="4" creationId="{5B1D208C-C556-148D-15B1-FE2107E7B7E4}"/>
          </ac:picMkLst>
        </pc:picChg>
        <pc:picChg chg="add del">
          <ac:chgData name="Marc Johnson" userId="S::marc.johnson@northumberlandcva.org.uk::87ceac2c-8e5e-4b7b-84d3-85d98dc1227c" providerId="AD" clId="Web-{F76CF023-B18C-F3F0-3941-8B842D87AD1F}" dt="2023-01-20T12:13:35.295" v="148"/>
          <ac:picMkLst>
            <pc:docMk/>
            <pc:sldMk cId="2951923927" sldId="264"/>
            <ac:picMk id="5" creationId="{0834C0D7-EC6E-7617-8C37-6BD7ED495D2F}"/>
          </ac:picMkLst>
        </pc:picChg>
      </pc:sldChg>
      <pc:sldChg chg="addSp delSp modSp new mod setBg setClrOvrMap">
        <pc:chgData name="Marc Johnson" userId="S::marc.johnson@northumberlandcva.org.uk::87ceac2c-8e5e-4b7b-84d3-85d98dc1227c" providerId="AD" clId="Web-{F76CF023-B18C-F3F0-3941-8B842D87AD1F}" dt="2023-01-20T11:59:52.183" v="96" actId="1076"/>
        <pc:sldMkLst>
          <pc:docMk/>
          <pc:sldMk cId="408345489" sldId="265"/>
        </pc:sldMkLst>
        <pc:spChg chg="mod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2" creationId="{7DC263A8-444A-1A33-59C3-F8F25DA289B6}"/>
          </ac:spMkLst>
        </pc:spChg>
        <pc:spChg chg="mod ord">
          <ac:chgData name="Marc Johnson" userId="S::marc.johnson@northumberlandcva.org.uk::87ceac2c-8e5e-4b7b-84d3-85d98dc1227c" providerId="AD" clId="Web-{F76CF023-B18C-F3F0-3941-8B842D87AD1F}" dt="2023-01-20T11:59:45.698" v="94" actId="20577"/>
          <ac:spMkLst>
            <pc:docMk/>
            <pc:sldMk cId="408345489" sldId="265"/>
            <ac:spMk id="3" creationId="{B87D9E8C-DAC2-E09C-7263-390831330492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32.929" v="75"/>
          <ac:spMkLst>
            <pc:docMk/>
            <pc:sldMk cId="408345489" sldId="265"/>
            <ac:spMk id="9" creationId="{45D37F4E-DDB4-456B-97E0-9937730A039F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32.929" v="75"/>
          <ac:spMkLst>
            <pc:docMk/>
            <pc:sldMk cId="408345489" sldId="265"/>
            <ac:spMk id="11" creationId="{B2DD41CD-8F47-4F56-AD12-4E2FF7696987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44.242" v="79"/>
          <ac:spMkLst>
            <pc:docMk/>
            <pc:sldMk cId="408345489" sldId="265"/>
            <ac:spMk id="13" creationId="{152F8994-E6D4-4311-9548-C3607BC4364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35.554" v="77"/>
          <ac:spMkLst>
            <pc:docMk/>
            <pc:sldMk cId="408345489" sldId="265"/>
            <ac:spMk id="18" creationId="{B95B9BA8-1D69-4796-85F5-B6D0BD52354B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44.242" v="79"/>
          <ac:spMkLst>
            <pc:docMk/>
            <pc:sldMk cId="408345489" sldId="265"/>
            <ac:spMk id="21" creationId="{68A4132F-DEC6-4332-A00C-A11AD4519B6C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44.242" v="79"/>
          <ac:spMkLst>
            <pc:docMk/>
            <pc:sldMk cId="408345489" sldId="265"/>
            <ac:spMk id="22" creationId="{64965EAE-E41A-435F-B993-07E824B6C977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7:47.336" v="81"/>
          <ac:spMkLst>
            <pc:docMk/>
            <pc:sldMk cId="408345489" sldId="265"/>
            <ac:spMk id="24" creationId="{357DD0D3-F869-46D0-944C-6EC60E19E351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26" creationId="{68A4132F-DEC6-4332-A00C-A11AD4519B6C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27" creationId="{64965EAE-E41A-435F-B993-07E824B6C977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28" creationId="{152F8994-E6D4-4311-9548-C3607BC43645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33" creationId="{743AA782-23D1-4521-8CAD-47662984AA08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1:58:55.353" v="87"/>
          <ac:spMkLst>
            <pc:docMk/>
            <pc:sldMk cId="408345489" sldId="265"/>
            <ac:spMk id="35" creationId="{650D18FE-0824-4A46-B22C-A86B52E5780A}"/>
          </ac:spMkLst>
        </pc:spChg>
        <pc:grpChg chg="add del">
          <ac:chgData name="Marc Johnson" userId="S::marc.johnson@northumberlandcva.org.uk::87ceac2c-8e5e-4b7b-84d3-85d98dc1227c" providerId="AD" clId="Web-{F76CF023-B18C-F3F0-3941-8B842D87AD1F}" dt="2023-01-20T11:57:35.554" v="77"/>
          <ac:grpSpMkLst>
            <pc:docMk/>
            <pc:sldMk cId="408345489" sldId="265"/>
            <ac:grpSpMk id="19" creationId="{D44E3F87-3D58-4B03-86B2-15A5C5B9C964}"/>
          </ac:grpSpMkLst>
        </pc:grpChg>
        <pc:picChg chg="add mod ord">
          <ac:chgData name="Marc Johnson" userId="S::marc.johnson@northumberlandcva.org.uk::87ceac2c-8e5e-4b7b-84d3-85d98dc1227c" providerId="AD" clId="Web-{F76CF023-B18C-F3F0-3941-8B842D87AD1F}" dt="2023-01-20T11:59:52.183" v="96" actId="1076"/>
          <ac:picMkLst>
            <pc:docMk/>
            <pc:sldMk cId="408345489" sldId="265"/>
            <ac:picMk id="4" creationId="{321AC397-1AE6-FD6D-1B5B-6E555895F95E}"/>
          </ac:picMkLst>
        </pc:picChg>
      </pc:sldChg>
      <pc:sldChg chg="addSp modSp new mod setBg">
        <pc:chgData name="Marc Johnson" userId="S::marc.johnson@northumberlandcva.org.uk::87ceac2c-8e5e-4b7b-84d3-85d98dc1227c" providerId="AD" clId="Web-{F76CF023-B18C-F3F0-3941-8B842D87AD1F}" dt="2023-01-20T12:09:34.571" v="133" actId="20577"/>
        <pc:sldMkLst>
          <pc:docMk/>
          <pc:sldMk cId="4287103482" sldId="266"/>
        </pc:sldMkLst>
        <pc:spChg chg="mod">
          <ac:chgData name="Marc Johnson" userId="S::marc.johnson@northumberlandcva.org.uk::87ceac2c-8e5e-4b7b-84d3-85d98dc1227c" providerId="AD" clId="Web-{F76CF023-B18C-F3F0-3941-8B842D87AD1F}" dt="2023-01-20T12:06:35.442" v="103"/>
          <ac:spMkLst>
            <pc:docMk/>
            <pc:sldMk cId="4287103482" sldId="266"/>
            <ac:spMk id="2" creationId="{F2519F8F-8E35-7003-91D5-B796FECBFE11}"/>
          </ac:spMkLst>
        </pc:spChg>
        <pc:spChg chg="mod">
          <ac:chgData name="Marc Johnson" userId="S::marc.johnson@northumberlandcva.org.uk::87ceac2c-8e5e-4b7b-84d3-85d98dc1227c" providerId="AD" clId="Web-{F76CF023-B18C-F3F0-3941-8B842D87AD1F}" dt="2023-01-20T12:09:34.571" v="133" actId="20577"/>
          <ac:spMkLst>
            <pc:docMk/>
            <pc:sldMk cId="4287103482" sldId="266"/>
            <ac:spMk id="3" creationId="{19621016-D6E9-D4A2-BB0B-C81D1D975A83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06:35.442" v="103"/>
          <ac:spMkLst>
            <pc:docMk/>
            <pc:sldMk cId="4287103482" sldId="266"/>
            <ac:spMk id="9" creationId="{F13C74B1-5B17-4795-BED0-7140497B445A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2:06:35.442" v="103"/>
          <ac:spMkLst>
            <pc:docMk/>
            <pc:sldMk cId="4287103482" sldId="266"/>
            <ac:spMk id="11" creationId="{D4974D33-8DC5-464E-8C6D-BE58F0669C17}"/>
          </ac:spMkLst>
        </pc:spChg>
        <pc:picChg chg="add mod">
          <ac:chgData name="Marc Johnson" userId="S::marc.johnson@northumberlandcva.org.uk::87ceac2c-8e5e-4b7b-84d3-85d98dc1227c" providerId="AD" clId="Web-{F76CF023-B18C-F3F0-3941-8B842D87AD1F}" dt="2023-01-20T12:06:35.442" v="103"/>
          <ac:picMkLst>
            <pc:docMk/>
            <pc:sldMk cId="4287103482" sldId="266"/>
            <ac:picMk id="4" creationId="{0D0E20F2-7288-66EF-11B3-9CD15BFA55ED}"/>
          </ac:picMkLst>
        </pc:picChg>
      </pc:sldChg>
      <pc:sldChg chg="addSp delSp modSp new mod setBg">
        <pc:chgData name="Marc Johnson" userId="S::marc.johnson@northumberlandcva.org.uk::87ceac2c-8e5e-4b7b-84d3-85d98dc1227c" providerId="AD" clId="Web-{F76CF023-B18C-F3F0-3941-8B842D87AD1F}" dt="2023-01-20T13:43:22.006" v="429" actId="20577"/>
        <pc:sldMkLst>
          <pc:docMk/>
          <pc:sldMk cId="2328617856" sldId="267"/>
        </pc:sldMkLst>
        <pc:spChg chg="mod">
          <ac:chgData name="Marc Johnson" userId="S::marc.johnson@northumberlandcva.org.uk::87ceac2c-8e5e-4b7b-84d3-85d98dc1227c" providerId="AD" clId="Web-{F76CF023-B18C-F3F0-3941-8B842D87AD1F}" dt="2023-01-20T13:43:22.006" v="429" actId="20577"/>
          <ac:spMkLst>
            <pc:docMk/>
            <pc:sldMk cId="2328617856" sldId="267"/>
            <ac:spMk id="2" creationId="{23C8A0EB-8086-4F51-8035-A36AFB3FE0F6}"/>
          </ac:spMkLst>
        </pc:spChg>
        <pc:spChg chg="add del mod">
          <ac:chgData name="Marc Johnson" userId="S::marc.johnson@northumberlandcva.org.uk::87ceac2c-8e5e-4b7b-84d3-85d98dc1227c" providerId="AD" clId="Web-{F76CF023-B18C-F3F0-3941-8B842D87AD1F}" dt="2023-01-20T13:40:05.033" v="353"/>
          <ac:spMkLst>
            <pc:docMk/>
            <pc:sldMk cId="2328617856" sldId="267"/>
            <ac:spMk id="3" creationId="{BD3696A9-1A69-6E7C-24E4-AC75558E914B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0:05.033" v="353"/>
          <ac:spMkLst>
            <pc:docMk/>
            <pc:sldMk cId="2328617856" sldId="267"/>
            <ac:spMk id="8" creationId="{100EDD19-6802-4EC3-95CE-CFFAB042CFD6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0:05.033" v="353"/>
          <ac:spMkLst>
            <pc:docMk/>
            <pc:sldMk cId="2328617856" sldId="267"/>
            <ac:spMk id="10" creationId="{DB17E863-922E-4C26-BD64-E8FD41D28661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0:05.017" v="352"/>
          <ac:spMkLst>
            <pc:docMk/>
            <pc:sldMk cId="2328617856" sldId="267"/>
            <ac:spMk id="15" creationId="{289ED1AA-8684-4D37-B208-8777E1A7780D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0:05.017" v="352"/>
          <ac:spMkLst>
            <pc:docMk/>
            <pc:sldMk cId="2328617856" sldId="267"/>
            <ac:spMk id="17" creationId="{4180E01B-B1F4-437C-807D-1C930718EE64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0:05.017" v="352"/>
          <ac:spMkLst>
            <pc:docMk/>
            <pc:sldMk cId="2328617856" sldId="267"/>
            <ac:spMk id="19" creationId="{41F77738-2AF0-4750-A0C7-F97C2C17590E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3:02.615" v="427"/>
          <ac:spMkLst>
            <pc:docMk/>
            <pc:sldMk cId="2328617856" sldId="267"/>
            <ac:spMk id="21" creationId="{777A147A-9ED8-46B4-8660-1B3C2AA880B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3:02.615" v="427"/>
          <ac:spMkLst>
            <pc:docMk/>
            <pc:sldMk cId="2328617856" sldId="267"/>
            <ac:spMk id="22" creationId="{5D6C15A0-C087-4593-8414-2B4EC1CDC3DE}"/>
          </ac:spMkLst>
        </pc:spChg>
        <pc:spChg chg="add del mod">
          <ac:chgData name="Marc Johnson" userId="S::marc.johnson@northumberlandcva.org.uk::87ceac2c-8e5e-4b7b-84d3-85d98dc1227c" providerId="AD" clId="Web-{F76CF023-B18C-F3F0-3941-8B842D87AD1F}" dt="2023-01-20T13:43:02.615" v="427"/>
          <ac:spMkLst>
            <pc:docMk/>
            <pc:sldMk cId="2328617856" sldId="267"/>
            <ac:spMk id="23" creationId="{BD3696A9-1A69-6E7C-24E4-AC75558E914B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25.661" v="418"/>
          <ac:spMkLst>
            <pc:docMk/>
            <pc:sldMk cId="2328617856" sldId="267"/>
            <ac:spMk id="29" creationId="{C05CBC3C-2E5A-4839-8B9B-2E5A6ADF0F58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59.771" v="424"/>
          <ac:spMkLst>
            <pc:docMk/>
            <pc:sldMk cId="2328617856" sldId="267"/>
            <ac:spMk id="30" creationId="{B50AB553-2A96-4A92-96F2-93548E096954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25.661" v="418"/>
          <ac:spMkLst>
            <pc:docMk/>
            <pc:sldMk cId="2328617856" sldId="267"/>
            <ac:spMk id="31" creationId="{DB5B423A-57CC-4C58-AA26-8E2E862B03A0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4.521" v="420"/>
          <ac:spMkLst>
            <pc:docMk/>
            <pc:sldMk cId="2328617856" sldId="267"/>
            <ac:spMk id="34" creationId="{5C8908E2-EE49-44D2-9428-A28D2312A8D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4.521" v="420"/>
          <ac:spMkLst>
            <pc:docMk/>
            <pc:sldMk cId="2328617856" sldId="267"/>
            <ac:spMk id="35" creationId="{7449A6C7-D15F-4AA5-BFA5-71A404B47016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4.521" v="420"/>
          <ac:spMkLst>
            <pc:docMk/>
            <pc:sldMk cId="2328617856" sldId="267"/>
            <ac:spMk id="37" creationId="{ED888B23-07FA-482A-96DF-47E31AF1A603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7.083" v="422"/>
          <ac:spMkLst>
            <pc:docMk/>
            <pc:sldMk cId="2328617856" sldId="267"/>
            <ac:spMk id="40" creationId="{5C8908E2-EE49-44D2-9428-A28D2312A8D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7.083" v="422"/>
          <ac:spMkLst>
            <pc:docMk/>
            <pc:sldMk cId="2328617856" sldId="267"/>
            <ac:spMk id="42" creationId="{7449A6C7-D15F-4AA5-BFA5-71A404B47016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2:37.083" v="422"/>
          <ac:spMkLst>
            <pc:docMk/>
            <pc:sldMk cId="2328617856" sldId="267"/>
            <ac:spMk id="43" creationId="{ED888B23-07FA-482A-96DF-47E31AF1A603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3:02.568" v="426"/>
          <ac:spMkLst>
            <pc:docMk/>
            <pc:sldMk cId="2328617856" sldId="267"/>
            <ac:spMk id="48" creationId="{5C8908E2-EE49-44D2-9428-A28D2312A8D5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3:02.568" v="426"/>
          <ac:spMkLst>
            <pc:docMk/>
            <pc:sldMk cId="2328617856" sldId="267"/>
            <ac:spMk id="50" creationId="{7449A6C7-D15F-4AA5-BFA5-71A404B47016}"/>
          </ac:spMkLst>
        </pc:spChg>
        <pc:spChg chg="add del">
          <ac:chgData name="Marc Johnson" userId="S::marc.johnson@northumberlandcva.org.uk::87ceac2c-8e5e-4b7b-84d3-85d98dc1227c" providerId="AD" clId="Web-{F76CF023-B18C-F3F0-3941-8B842D87AD1F}" dt="2023-01-20T13:43:02.568" v="426"/>
          <ac:spMkLst>
            <pc:docMk/>
            <pc:sldMk cId="2328617856" sldId="267"/>
            <ac:spMk id="51" creationId="{ED888B23-07FA-482A-96DF-47E31AF1A603}"/>
          </ac:spMkLst>
        </pc:spChg>
        <pc:spChg chg="add">
          <ac:chgData name="Marc Johnson" userId="S::marc.johnson@northumberlandcva.org.uk::87ceac2c-8e5e-4b7b-84d3-85d98dc1227c" providerId="AD" clId="Web-{F76CF023-B18C-F3F0-3941-8B842D87AD1F}" dt="2023-01-20T13:43:02.615" v="427"/>
          <ac:spMkLst>
            <pc:docMk/>
            <pc:sldMk cId="2328617856" sldId="267"/>
            <ac:spMk id="55" creationId="{B50AB553-2A96-4A92-96F2-93548E096954}"/>
          </ac:spMkLst>
        </pc:spChg>
        <pc:grpChg chg="add del">
          <ac:chgData name="Marc Johnson" userId="S::marc.johnson@northumberlandcva.org.uk::87ceac2c-8e5e-4b7b-84d3-85d98dc1227c" providerId="AD" clId="Web-{F76CF023-B18C-F3F0-3941-8B842D87AD1F}" dt="2023-01-20T13:42:34.521" v="420"/>
          <ac:grpSpMkLst>
            <pc:docMk/>
            <pc:sldMk cId="2328617856" sldId="267"/>
            <ac:grpSpMk id="36" creationId="{05314994-6337-4875-8CF5-652CAFE8342C}"/>
          </ac:grpSpMkLst>
        </pc:grpChg>
        <pc:grpChg chg="add del">
          <ac:chgData name="Marc Johnson" userId="S::marc.johnson@northumberlandcva.org.uk::87ceac2c-8e5e-4b7b-84d3-85d98dc1227c" providerId="AD" clId="Web-{F76CF023-B18C-F3F0-3941-8B842D87AD1F}" dt="2023-01-20T13:42:37.083" v="422"/>
          <ac:grpSpMkLst>
            <pc:docMk/>
            <pc:sldMk cId="2328617856" sldId="267"/>
            <ac:grpSpMk id="41" creationId="{05314994-6337-4875-8CF5-652CAFE8342C}"/>
          </ac:grpSpMkLst>
        </pc:grpChg>
        <pc:grpChg chg="add del">
          <ac:chgData name="Marc Johnson" userId="S::marc.johnson@northumberlandcva.org.uk::87ceac2c-8e5e-4b7b-84d3-85d98dc1227c" providerId="AD" clId="Web-{F76CF023-B18C-F3F0-3941-8B842D87AD1F}" dt="2023-01-20T13:43:02.568" v="426"/>
          <ac:grpSpMkLst>
            <pc:docMk/>
            <pc:sldMk cId="2328617856" sldId="267"/>
            <ac:grpSpMk id="49" creationId="{05314994-6337-4875-8CF5-652CAFE8342C}"/>
          </ac:grpSpMkLst>
        </pc:grpChg>
        <pc:graphicFrameChg chg="add del">
          <ac:chgData name="Marc Johnson" userId="S::marc.johnson@northumberlandcva.org.uk::87ceac2c-8e5e-4b7b-84d3-85d98dc1227c" providerId="AD" clId="Web-{F76CF023-B18C-F3F0-3941-8B842D87AD1F}" dt="2023-01-20T13:42:25.661" v="418"/>
          <ac:graphicFrameMkLst>
            <pc:docMk/>
            <pc:sldMk cId="2328617856" sldId="267"/>
            <ac:graphicFrameMk id="25" creationId="{89B9ACE1-3285-DC0D-0D74-A9AE7AB56489}"/>
          </ac:graphicFrameMkLst>
        </pc:graphicFrameChg>
        <pc:graphicFrameChg chg="add del">
          <ac:chgData name="Marc Johnson" userId="S::marc.johnson@northumberlandcva.org.uk::87ceac2c-8e5e-4b7b-84d3-85d98dc1227c" providerId="AD" clId="Web-{F76CF023-B18C-F3F0-3941-8B842D87AD1F}" dt="2023-01-20T13:42:34.521" v="420"/>
          <ac:graphicFrameMkLst>
            <pc:docMk/>
            <pc:sldMk cId="2328617856" sldId="267"/>
            <ac:graphicFrameMk id="38" creationId="{77DA1963-4493-3B56-CAFD-23AAC55846FB}"/>
          </ac:graphicFrameMkLst>
        </pc:graphicFrameChg>
        <pc:graphicFrameChg chg="add del">
          <ac:chgData name="Marc Johnson" userId="S::marc.johnson@northumberlandcva.org.uk::87ceac2c-8e5e-4b7b-84d3-85d98dc1227c" providerId="AD" clId="Web-{F76CF023-B18C-F3F0-3941-8B842D87AD1F}" dt="2023-01-20T13:42:37.083" v="422"/>
          <ac:graphicFrameMkLst>
            <pc:docMk/>
            <pc:sldMk cId="2328617856" sldId="267"/>
            <ac:graphicFrameMk id="44" creationId="{48FA4B20-2BC0-526E-2C3F-DCC13DF6221D}"/>
          </ac:graphicFrameMkLst>
        </pc:graphicFrameChg>
        <pc:graphicFrameChg chg="add del">
          <ac:chgData name="Marc Johnson" userId="S::marc.johnson@northumberlandcva.org.uk::87ceac2c-8e5e-4b7b-84d3-85d98dc1227c" providerId="AD" clId="Web-{F76CF023-B18C-F3F0-3941-8B842D87AD1F}" dt="2023-01-20T13:42:59.771" v="424"/>
          <ac:graphicFrameMkLst>
            <pc:docMk/>
            <pc:sldMk cId="2328617856" sldId="267"/>
            <ac:graphicFrameMk id="46" creationId="{83A7CC1F-A923-C00B-A361-5470B4F4D452}"/>
          </ac:graphicFrameMkLst>
        </pc:graphicFrameChg>
        <pc:graphicFrameChg chg="add del">
          <ac:chgData name="Marc Johnson" userId="S::marc.johnson@northumberlandcva.org.uk::87ceac2c-8e5e-4b7b-84d3-85d98dc1227c" providerId="AD" clId="Web-{F76CF023-B18C-F3F0-3941-8B842D87AD1F}" dt="2023-01-20T13:43:02.568" v="426"/>
          <ac:graphicFrameMkLst>
            <pc:docMk/>
            <pc:sldMk cId="2328617856" sldId="267"/>
            <ac:graphicFrameMk id="52" creationId="{48FA4B20-2BC0-526E-2C3F-DCC13DF6221D}"/>
          </ac:graphicFrameMkLst>
        </pc:graphicFrameChg>
        <pc:graphicFrameChg chg="add">
          <ac:chgData name="Marc Johnson" userId="S::marc.johnson@northumberlandcva.org.uk::87ceac2c-8e5e-4b7b-84d3-85d98dc1227c" providerId="AD" clId="Web-{F76CF023-B18C-F3F0-3941-8B842D87AD1F}" dt="2023-01-20T13:43:02.615" v="427"/>
          <ac:graphicFrameMkLst>
            <pc:docMk/>
            <pc:sldMk cId="2328617856" sldId="267"/>
            <ac:graphicFrameMk id="56" creationId="{83A7CC1F-A923-C00B-A361-5470B4F4D452}"/>
          </ac:graphicFrameMkLst>
        </pc:graphicFrameChg>
        <pc:picChg chg="add del">
          <ac:chgData name="Marc Johnson" userId="S::marc.johnson@northumberlandcva.org.uk::87ceac2c-8e5e-4b7b-84d3-85d98dc1227c" providerId="AD" clId="Web-{F76CF023-B18C-F3F0-3941-8B842D87AD1F}" dt="2023-01-20T13:42:59.771" v="424"/>
          <ac:picMkLst>
            <pc:docMk/>
            <pc:sldMk cId="2328617856" sldId="267"/>
            <ac:picMk id="26" creationId="{E3C81B90-2648-CF6C-E488-1697E3E404DB}"/>
          </ac:picMkLst>
        </pc:picChg>
        <pc:picChg chg="add">
          <ac:chgData name="Marc Johnson" userId="S::marc.johnson@northumberlandcva.org.uk::87ceac2c-8e5e-4b7b-84d3-85d98dc1227c" providerId="AD" clId="Web-{F76CF023-B18C-F3F0-3941-8B842D87AD1F}" dt="2023-01-20T13:43:02.615" v="427"/>
          <ac:picMkLst>
            <pc:docMk/>
            <pc:sldMk cId="2328617856" sldId="267"/>
            <ac:picMk id="54" creationId="{E3C81B90-2648-CF6C-E488-1697E3E404DB}"/>
          </ac:picMkLst>
        </pc:picChg>
      </pc:sldChg>
    </pc:docChg>
  </pc:docChgLst>
  <pc:docChgLst>
    <pc:chgData name="Marc Johnson" userId="S::marc.johnson@northumberlandcva.org.uk::87ceac2c-8e5e-4b7b-84d3-85d98dc1227c" providerId="AD" clId="Web-{403EEBE0-ED18-480C-9C55-E0E30C77DDC0}"/>
    <pc:docChg chg="addSld modSld">
      <pc:chgData name="Marc Johnson" userId="S::marc.johnson@northumberlandcva.org.uk::87ceac2c-8e5e-4b7b-84d3-85d98dc1227c" providerId="AD" clId="Web-{403EEBE0-ED18-480C-9C55-E0E30C77DDC0}" dt="2023-01-13T10:18:22.871" v="12" actId="20577"/>
      <pc:docMkLst>
        <pc:docMk/>
      </pc:docMkLst>
      <pc:sldChg chg="modSp">
        <pc:chgData name="Marc Johnson" userId="S::marc.johnson@northumberlandcva.org.uk::87ceac2c-8e5e-4b7b-84d3-85d98dc1227c" providerId="AD" clId="Web-{403EEBE0-ED18-480C-9C55-E0E30C77DDC0}" dt="2023-01-13T10:09:59.438" v="8" actId="20577"/>
        <pc:sldMkLst>
          <pc:docMk/>
          <pc:sldMk cId="109857222" sldId="256"/>
        </pc:sldMkLst>
        <pc:spChg chg="mod">
          <ac:chgData name="Marc Johnson" userId="S::marc.johnson@northumberlandcva.org.uk::87ceac2c-8e5e-4b7b-84d3-85d98dc1227c" providerId="AD" clId="Web-{403EEBE0-ED18-480C-9C55-E0E30C77DDC0}" dt="2023-01-13T10:09:59.438" v="8" actId="20577"/>
          <ac:spMkLst>
            <pc:docMk/>
            <pc:sldMk cId="109857222" sldId="256"/>
            <ac:spMk id="2" creationId="{00000000-0000-0000-0000-000000000000}"/>
          </ac:spMkLst>
        </pc:spChg>
      </pc:sldChg>
      <pc:sldChg chg="modSp new">
        <pc:chgData name="Marc Johnson" userId="S::marc.johnson@northumberlandcva.org.uk::87ceac2c-8e5e-4b7b-84d3-85d98dc1227c" providerId="AD" clId="Web-{403EEBE0-ED18-480C-9C55-E0E30C77DDC0}" dt="2023-01-13T10:18:22.871" v="12" actId="20577"/>
        <pc:sldMkLst>
          <pc:docMk/>
          <pc:sldMk cId="667620879" sldId="257"/>
        </pc:sldMkLst>
        <pc:spChg chg="mod">
          <ac:chgData name="Marc Johnson" userId="S::marc.johnson@northumberlandcva.org.uk::87ceac2c-8e5e-4b7b-84d3-85d98dc1227c" providerId="AD" clId="Web-{403EEBE0-ED18-480C-9C55-E0E30C77DDC0}" dt="2023-01-13T10:18:22.871" v="12" actId="20577"/>
          <ac:spMkLst>
            <pc:docMk/>
            <pc:sldMk cId="667620879" sldId="257"/>
            <ac:spMk id="2" creationId="{E1EF147C-A71A-F96C-788F-32F5B0845A6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E825B-FDE1-49F8-B028-524A8F6DCD9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03BAF716-9933-4186-8CD9-5D55844CA9AE}">
      <dgm:prSet/>
      <dgm:spPr/>
      <dgm:t>
        <a:bodyPr/>
        <a:lstStyle/>
        <a:p>
          <a:r>
            <a:rPr lang="en-US"/>
            <a:t>Talk to Northumberland CVA &amp; CAN</a:t>
          </a:r>
        </a:p>
      </dgm:t>
    </dgm:pt>
    <dgm:pt modelId="{EB183F1C-35CC-4B85-8386-C630203033AC}" type="parTrans" cxnId="{FD7EE367-1534-4B45-AC4A-7CA0535EE4CD}">
      <dgm:prSet/>
      <dgm:spPr/>
      <dgm:t>
        <a:bodyPr/>
        <a:lstStyle/>
        <a:p>
          <a:endParaRPr lang="en-US"/>
        </a:p>
      </dgm:t>
    </dgm:pt>
    <dgm:pt modelId="{FA62FBE8-2A23-4CEE-B86E-369A4B109122}" type="sibTrans" cxnId="{FD7EE367-1534-4B45-AC4A-7CA0535EE4CD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7FD1F50C-4B6A-48D6-A9CC-A9825274EA31}">
      <dgm:prSet/>
      <dgm:spPr/>
      <dgm:t>
        <a:bodyPr/>
        <a:lstStyle/>
        <a:p>
          <a:r>
            <a:rPr lang="en-US"/>
            <a:t>Talk to young people in your community</a:t>
          </a:r>
        </a:p>
      </dgm:t>
    </dgm:pt>
    <dgm:pt modelId="{C5EB48C7-B578-4D60-839D-C98F56DEAF32}" type="parTrans" cxnId="{FD970F9B-F4B1-426B-A0B6-24527E4B00E4}">
      <dgm:prSet/>
      <dgm:spPr/>
      <dgm:t>
        <a:bodyPr/>
        <a:lstStyle/>
        <a:p>
          <a:endParaRPr lang="en-US"/>
        </a:p>
      </dgm:t>
    </dgm:pt>
    <dgm:pt modelId="{439BAFAF-D03A-42D7-8E18-61BFD9625261}" type="sibTrans" cxnId="{FD970F9B-F4B1-426B-A0B6-24527E4B00E4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D28606D6-950F-469B-85E0-D460AB988E45}">
      <dgm:prSet/>
      <dgm:spPr/>
      <dgm:t>
        <a:bodyPr/>
        <a:lstStyle/>
        <a:p>
          <a:r>
            <a:rPr lang="en-US"/>
            <a:t>Talk to parents, carers and guardians</a:t>
          </a:r>
        </a:p>
      </dgm:t>
    </dgm:pt>
    <dgm:pt modelId="{78054297-903E-43DF-BE31-E852B312B2FE}" type="parTrans" cxnId="{722B48AB-4C2C-4ADC-B4BF-B3F84218FE38}">
      <dgm:prSet/>
      <dgm:spPr/>
      <dgm:t>
        <a:bodyPr/>
        <a:lstStyle/>
        <a:p>
          <a:endParaRPr lang="en-US"/>
        </a:p>
      </dgm:t>
    </dgm:pt>
    <dgm:pt modelId="{046F2B90-E49E-4472-B043-2E166E311684}" type="sibTrans" cxnId="{722B48AB-4C2C-4ADC-B4BF-B3F84218FE38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C3770A51-8C6F-4540-9471-FB908963DAFF}">
      <dgm:prSet/>
      <dgm:spPr/>
      <dgm:t>
        <a:bodyPr/>
        <a:lstStyle/>
        <a:p>
          <a:r>
            <a:rPr lang="en-US"/>
            <a:t>Talk to other organisations e.g. Schools</a:t>
          </a:r>
        </a:p>
      </dgm:t>
    </dgm:pt>
    <dgm:pt modelId="{E371BA19-F0DA-480B-B021-FA466DE33E20}" type="parTrans" cxnId="{F77681B2-529A-44BC-8DDB-D6927A4D443C}">
      <dgm:prSet/>
      <dgm:spPr/>
      <dgm:t>
        <a:bodyPr/>
        <a:lstStyle/>
        <a:p>
          <a:endParaRPr lang="en-US"/>
        </a:p>
      </dgm:t>
    </dgm:pt>
    <dgm:pt modelId="{B859EB70-2B6D-4AFF-B6D7-F0487E41ACB3}" type="sibTrans" cxnId="{F77681B2-529A-44BC-8DDB-D6927A4D443C}">
      <dgm:prSet phldrT="4" phldr="0"/>
      <dgm:spPr/>
      <dgm:t>
        <a:bodyPr/>
        <a:lstStyle/>
        <a:p>
          <a:r>
            <a:rPr lang="en-US"/>
            <a:t>4</a:t>
          </a:r>
        </a:p>
      </dgm:t>
    </dgm:pt>
    <dgm:pt modelId="{FAE74311-2940-4618-95FD-35672E294501}" type="pres">
      <dgm:prSet presAssocID="{65EE825B-FDE1-49F8-B028-524A8F6DCD99}" presName="Name0" presStyleCnt="0">
        <dgm:presLayoutVars>
          <dgm:animLvl val="lvl"/>
          <dgm:resizeHandles val="exact"/>
        </dgm:presLayoutVars>
      </dgm:prSet>
      <dgm:spPr/>
    </dgm:pt>
    <dgm:pt modelId="{19A2198F-C769-4C83-BEE6-FC40260C5E07}" type="pres">
      <dgm:prSet presAssocID="{03BAF716-9933-4186-8CD9-5D55844CA9AE}" presName="compositeNode" presStyleCnt="0">
        <dgm:presLayoutVars>
          <dgm:bulletEnabled val="1"/>
        </dgm:presLayoutVars>
      </dgm:prSet>
      <dgm:spPr/>
    </dgm:pt>
    <dgm:pt modelId="{8B592644-333F-44C4-9B09-2353AE2CCD4D}" type="pres">
      <dgm:prSet presAssocID="{03BAF716-9933-4186-8CD9-5D55844CA9AE}" presName="bgRect" presStyleLbl="bgAccFollowNode1" presStyleIdx="0" presStyleCnt="4"/>
      <dgm:spPr/>
    </dgm:pt>
    <dgm:pt modelId="{076B6BCA-8681-443C-83FB-8086584B7F8D}" type="pres">
      <dgm:prSet presAssocID="{FA62FBE8-2A23-4CEE-B86E-369A4B109122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BBC89183-B86A-4432-A71C-5EA6947D40DA}" type="pres">
      <dgm:prSet presAssocID="{03BAF716-9933-4186-8CD9-5D55844CA9AE}" presName="bottomLine" presStyleLbl="alignNode1" presStyleIdx="1" presStyleCnt="8">
        <dgm:presLayoutVars/>
      </dgm:prSet>
      <dgm:spPr/>
    </dgm:pt>
    <dgm:pt modelId="{69081158-6403-4788-9808-90B86BA95857}" type="pres">
      <dgm:prSet presAssocID="{03BAF716-9933-4186-8CD9-5D55844CA9AE}" presName="nodeText" presStyleLbl="bgAccFollowNode1" presStyleIdx="0" presStyleCnt="4">
        <dgm:presLayoutVars>
          <dgm:bulletEnabled val="1"/>
        </dgm:presLayoutVars>
      </dgm:prSet>
      <dgm:spPr/>
    </dgm:pt>
    <dgm:pt modelId="{2F9C6028-12D5-4DD1-B0D3-F7F3185BF927}" type="pres">
      <dgm:prSet presAssocID="{FA62FBE8-2A23-4CEE-B86E-369A4B109122}" presName="sibTrans" presStyleCnt="0"/>
      <dgm:spPr/>
    </dgm:pt>
    <dgm:pt modelId="{CDDA0ECC-4F11-4D1B-87C0-56B5D9749851}" type="pres">
      <dgm:prSet presAssocID="{7FD1F50C-4B6A-48D6-A9CC-A9825274EA31}" presName="compositeNode" presStyleCnt="0">
        <dgm:presLayoutVars>
          <dgm:bulletEnabled val="1"/>
        </dgm:presLayoutVars>
      </dgm:prSet>
      <dgm:spPr/>
    </dgm:pt>
    <dgm:pt modelId="{7609B9EC-1197-4C8C-880F-474820F71DD3}" type="pres">
      <dgm:prSet presAssocID="{7FD1F50C-4B6A-48D6-A9CC-A9825274EA31}" presName="bgRect" presStyleLbl="bgAccFollowNode1" presStyleIdx="1" presStyleCnt="4"/>
      <dgm:spPr/>
    </dgm:pt>
    <dgm:pt modelId="{D4E80B1E-CEFF-44D3-B21B-0E36FCE66B1B}" type="pres">
      <dgm:prSet presAssocID="{439BAFAF-D03A-42D7-8E18-61BFD9625261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CBFA4360-EE68-4EC1-BB62-5E67B3690338}" type="pres">
      <dgm:prSet presAssocID="{7FD1F50C-4B6A-48D6-A9CC-A9825274EA31}" presName="bottomLine" presStyleLbl="alignNode1" presStyleIdx="3" presStyleCnt="8">
        <dgm:presLayoutVars/>
      </dgm:prSet>
      <dgm:spPr/>
    </dgm:pt>
    <dgm:pt modelId="{5F8F33F9-942E-4094-93BB-8AEE7D2BA17B}" type="pres">
      <dgm:prSet presAssocID="{7FD1F50C-4B6A-48D6-A9CC-A9825274EA31}" presName="nodeText" presStyleLbl="bgAccFollowNode1" presStyleIdx="1" presStyleCnt="4">
        <dgm:presLayoutVars>
          <dgm:bulletEnabled val="1"/>
        </dgm:presLayoutVars>
      </dgm:prSet>
      <dgm:spPr/>
    </dgm:pt>
    <dgm:pt modelId="{D28F4567-A538-442C-8777-FD4C4FFFA103}" type="pres">
      <dgm:prSet presAssocID="{439BAFAF-D03A-42D7-8E18-61BFD9625261}" presName="sibTrans" presStyleCnt="0"/>
      <dgm:spPr/>
    </dgm:pt>
    <dgm:pt modelId="{A5959C51-2170-4093-8752-F23E6B750C9E}" type="pres">
      <dgm:prSet presAssocID="{D28606D6-950F-469B-85E0-D460AB988E45}" presName="compositeNode" presStyleCnt="0">
        <dgm:presLayoutVars>
          <dgm:bulletEnabled val="1"/>
        </dgm:presLayoutVars>
      </dgm:prSet>
      <dgm:spPr/>
    </dgm:pt>
    <dgm:pt modelId="{3F79A221-6424-4309-A176-3BB254749F36}" type="pres">
      <dgm:prSet presAssocID="{D28606D6-950F-469B-85E0-D460AB988E45}" presName="bgRect" presStyleLbl="bgAccFollowNode1" presStyleIdx="2" presStyleCnt="4"/>
      <dgm:spPr/>
    </dgm:pt>
    <dgm:pt modelId="{1AE865C9-747A-4558-8030-04CCB03F06CA}" type="pres">
      <dgm:prSet presAssocID="{046F2B90-E49E-4472-B043-2E166E311684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C67868D0-7727-46F6-B3A9-6E56AD4CAC15}" type="pres">
      <dgm:prSet presAssocID="{D28606D6-950F-469B-85E0-D460AB988E45}" presName="bottomLine" presStyleLbl="alignNode1" presStyleIdx="5" presStyleCnt="8">
        <dgm:presLayoutVars/>
      </dgm:prSet>
      <dgm:spPr/>
    </dgm:pt>
    <dgm:pt modelId="{693FFDB6-6FA8-4500-B189-A0AD39F9D12B}" type="pres">
      <dgm:prSet presAssocID="{D28606D6-950F-469B-85E0-D460AB988E45}" presName="nodeText" presStyleLbl="bgAccFollowNode1" presStyleIdx="2" presStyleCnt="4">
        <dgm:presLayoutVars>
          <dgm:bulletEnabled val="1"/>
        </dgm:presLayoutVars>
      </dgm:prSet>
      <dgm:spPr/>
    </dgm:pt>
    <dgm:pt modelId="{85E32341-2CB2-4448-82F8-0F5CED9D6661}" type="pres">
      <dgm:prSet presAssocID="{046F2B90-E49E-4472-B043-2E166E311684}" presName="sibTrans" presStyleCnt="0"/>
      <dgm:spPr/>
    </dgm:pt>
    <dgm:pt modelId="{6B5AA883-7BFA-4721-A37C-BB504EAA5C14}" type="pres">
      <dgm:prSet presAssocID="{C3770A51-8C6F-4540-9471-FB908963DAFF}" presName="compositeNode" presStyleCnt="0">
        <dgm:presLayoutVars>
          <dgm:bulletEnabled val="1"/>
        </dgm:presLayoutVars>
      </dgm:prSet>
      <dgm:spPr/>
    </dgm:pt>
    <dgm:pt modelId="{17F2E1C8-6846-4869-9CD4-52F9C7620D7A}" type="pres">
      <dgm:prSet presAssocID="{C3770A51-8C6F-4540-9471-FB908963DAFF}" presName="bgRect" presStyleLbl="bgAccFollowNode1" presStyleIdx="3" presStyleCnt="4"/>
      <dgm:spPr/>
    </dgm:pt>
    <dgm:pt modelId="{0EEFEFB7-8B2B-4D25-AD56-2F29003BE3B0}" type="pres">
      <dgm:prSet presAssocID="{B859EB70-2B6D-4AFF-B6D7-F0487E41ACB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8FAE97A4-45B3-4B8E-8EEA-35322826D37B}" type="pres">
      <dgm:prSet presAssocID="{C3770A51-8C6F-4540-9471-FB908963DAFF}" presName="bottomLine" presStyleLbl="alignNode1" presStyleIdx="7" presStyleCnt="8">
        <dgm:presLayoutVars/>
      </dgm:prSet>
      <dgm:spPr/>
    </dgm:pt>
    <dgm:pt modelId="{C9695281-7240-4123-883D-6A7AEE6821F1}" type="pres">
      <dgm:prSet presAssocID="{C3770A51-8C6F-4540-9471-FB908963DAFF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8272A423-E6A8-4301-8DCA-4C325275E600}" type="presOf" srcId="{D28606D6-950F-469B-85E0-D460AB988E45}" destId="{693FFDB6-6FA8-4500-B189-A0AD39F9D12B}" srcOrd="1" destOrd="0" presId="urn:microsoft.com/office/officeart/2016/7/layout/BasicLinearProcessNumbered"/>
    <dgm:cxn modelId="{FE7A523C-D91C-4ADC-97D9-478887A4CC20}" type="presOf" srcId="{D28606D6-950F-469B-85E0-D460AB988E45}" destId="{3F79A221-6424-4309-A176-3BB254749F36}" srcOrd="0" destOrd="0" presId="urn:microsoft.com/office/officeart/2016/7/layout/BasicLinearProcessNumbered"/>
    <dgm:cxn modelId="{FD7EE367-1534-4B45-AC4A-7CA0535EE4CD}" srcId="{65EE825B-FDE1-49F8-B028-524A8F6DCD99}" destId="{03BAF716-9933-4186-8CD9-5D55844CA9AE}" srcOrd="0" destOrd="0" parTransId="{EB183F1C-35CC-4B85-8386-C630203033AC}" sibTransId="{FA62FBE8-2A23-4CEE-B86E-369A4B109122}"/>
    <dgm:cxn modelId="{29AB374D-0A08-4A5B-827D-9C07CA69156B}" type="presOf" srcId="{03BAF716-9933-4186-8CD9-5D55844CA9AE}" destId="{69081158-6403-4788-9808-90B86BA95857}" srcOrd="1" destOrd="0" presId="urn:microsoft.com/office/officeart/2016/7/layout/BasicLinearProcessNumbered"/>
    <dgm:cxn modelId="{86AB6D4F-B6B8-440C-B924-ECE704C3A849}" type="presOf" srcId="{C3770A51-8C6F-4540-9471-FB908963DAFF}" destId="{17F2E1C8-6846-4869-9CD4-52F9C7620D7A}" srcOrd="0" destOrd="0" presId="urn:microsoft.com/office/officeart/2016/7/layout/BasicLinearProcessNumbered"/>
    <dgm:cxn modelId="{6BE40C52-56D8-4DFA-BB2C-223DA60A85B6}" type="presOf" srcId="{C3770A51-8C6F-4540-9471-FB908963DAFF}" destId="{C9695281-7240-4123-883D-6A7AEE6821F1}" srcOrd="1" destOrd="0" presId="urn:microsoft.com/office/officeart/2016/7/layout/BasicLinearProcessNumbered"/>
    <dgm:cxn modelId="{DD30F35A-2ED8-4C11-BD8B-EF35E6099658}" type="presOf" srcId="{7FD1F50C-4B6A-48D6-A9CC-A9825274EA31}" destId="{7609B9EC-1197-4C8C-880F-474820F71DD3}" srcOrd="0" destOrd="0" presId="urn:microsoft.com/office/officeart/2016/7/layout/BasicLinearProcessNumbered"/>
    <dgm:cxn modelId="{9097F383-C23C-4673-B4FE-A06FBBCAEEA2}" type="presOf" srcId="{439BAFAF-D03A-42D7-8E18-61BFD9625261}" destId="{D4E80B1E-CEFF-44D3-B21B-0E36FCE66B1B}" srcOrd="0" destOrd="0" presId="urn:microsoft.com/office/officeart/2016/7/layout/BasicLinearProcessNumbered"/>
    <dgm:cxn modelId="{5D796A8A-19B1-48FC-A54E-39CF90C32ABA}" type="presOf" srcId="{03BAF716-9933-4186-8CD9-5D55844CA9AE}" destId="{8B592644-333F-44C4-9B09-2353AE2CCD4D}" srcOrd="0" destOrd="0" presId="urn:microsoft.com/office/officeart/2016/7/layout/BasicLinearProcessNumbered"/>
    <dgm:cxn modelId="{C15E029B-2574-49F1-AC23-A19E8B530E01}" type="presOf" srcId="{7FD1F50C-4B6A-48D6-A9CC-A9825274EA31}" destId="{5F8F33F9-942E-4094-93BB-8AEE7D2BA17B}" srcOrd="1" destOrd="0" presId="urn:microsoft.com/office/officeart/2016/7/layout/BasicLinearProcessNumbered"/>
    <dgm:cxn modelId="{FD970F9B-F4B1-426B-A0B6-24527E4B00E4}" srcId="{65EE825B-FDE1-49F8-B028-524A8F6DCD99}" destId="{7FD1F50C-4B6A-48D6-A9CC-A9825274EA31}" srcOrd="1" destOrd="0" parTransId="{C5EB48C7-B578-4D60-839D-C98F56DEAF32}" sibTransId="{439BAFAF-D03A-42D7-8E18-61BFD9625261}"/>
    <dgm:cxn modelId="{722B48AB-4C2C-4ADC-B4BF-B3F84218FE38}" srcId="{65EE825B-FDE1-49F8-B028-524A8F6DCD99}" destId="{D28606D6-950F-469B-85E0-D460AB988E45}" srcOrd="2" destOrd="0" parTransId="{78054297-903E-43DF-BE31-E852B312B2FE}" sibTransId="{046F2B90-E49E-4472-B043-2E166E311684}"/>
    <dgm:cxn modelId="{F77681B2-529A-44BC-8DDB-D6927A4D443C}" srcId="{65EE825B-FDE1-49F8-B028-524A8F6DCD99}" destId="{C3770A51-8C6F-4540-9471-FB908963DAFF}" srcOrd="3" destOrd="0" parTransId="{E371BA19-F0DA-480B-B021-FA466DE33E20}" sibTransId="{B859EB70-2B6D-4AFF-B6D7-F0487E41ACB3}"/>
    <dgm:cxn modelId="{D08561B7-D0F0-4A97-8C4C-6375370667DA}" type="presOf" srcId="{046F2B90-E49E-4472-B043-2E166E311684}" destId="{1AE865C9-747A-4558-8030-04CCB03F06CA}" srcOrd="0" destOrd="0" presId="urn:microsoft.com/office/officeart/2016/7/layout/BasicLinearProcessNumbered"/>
    <dgm:cxn modelId="{D8FA5BBD-677C-4991-BFD8-C6FFB1E2F6D1}" type="presOf" srcId="{65EE825B-FDE1-49F8-B028-524A8F6DCD99}" destId="{FAE74311-2940-4618-95FD-35672E294501}" srcOrd="0" destOrd="0" presId="urn:microsoft.com/office/officeart/2016/7/layout/BasicLinearProcessNumbered"/>
    <dgm:cxn modelId="{AFFD96FC-CCEF-403D-ADB7-7AF3648FF4B3}" type="presOf" srcId="{FA62FBE8-2A23-4CEE-B86E-369A4B109122}" destId="{076B6BCA-8681-443C-83FB-8086584B7F8D}" srcOrd="0" destOrd="0" presId="urn:microsoft.com/office/officeart/2016/7/layout/BasicLinearProcessNumbered"/>
    <dgm:cxn modelId="{E14498FC-C8C3-466C-B1EF-43F403DCF0B1}" type="presOf" srcId="{B859EB70-2B6D-4AFF-B6D7-F0487E41ACB3}" destId="{0EEFEFB7-8B2B-4D25-AD56-2F29003BE3B0}" srcOrd="0" destOrd="0" presId="urn:microsoft.com/office/officeart/2016/7/layout/BasicLinearProcessNumbered"/>
    <dgm:cxn modelId="{04539D92-F04A-404C-A23F-BF89FBB937EE}" type="presParOf" srcId="{FAE74311-2940-4618-95FD-35672E294501}" destId="{19A2198F-C769-4C83-BEE6-FC40260C5E07}" srcOrd="0" destOrd="0" presId="urn:microsoft.com/office/officeart/2016/7/layout/BasicLinearProcessNumbered"/>
    <dgm:cxn modelId="{49BAB89F-5100-4552-9866-36A31D73F23C}" type="presParOf" srcId="{19A2198F-C769-4C83-BEE6-FC40260C5E07}" destId="{8B592644-333F-44C4-9B09-2353AE2CCD4D}" srcOrd="0" destOrd="0" presId="urn:microsoft.com/office/officeart/2016/7/layout/BasicLinearProcessNumbered"/>
    <dgm:cxn modelId="{BFF7BECE-1ADA-404E-868D-E2E668B22CA8}" type="presParOf" srcId="{19A2198F-C769-4C83-BEE6-FC40260C5E07}" destId="{076B6BCA-8681-443C-83FB-8086584B7F8D}" srcOrd="1" destOrd="0" presId="urn:microsoft.com/office/officeart/2016/7/layout/BasicLinearProcessNumbered"/>
    <dgm:cxn modelId="{9652BE60-2D99-437F-933D-E08C4F110F18}" type="presParOf" srcId="{19A2198F-C769-4C83-BEE6-FC40260C5E07}" destId="{BBC89183-B86A-4432-A71C-5EA6947D40DA}" srcOrd="2" destOrd="0" presId="urn:microsoft.com/office/officeart/2016/7/layout/BasicLinearProcessNumbered"/>
    <dgm:cxn modelId="{2F2C4320-CE3D-4627-BE48-17635B2C13F8}" type="presParOf" srcId="{19A2198F-C769-4C83-BEE6-FC40260C5E07}" destId="{69081158-6403-4788-9808-90B86BA95857}" srcOrd="3" destOrd="0" presId="urn:microsoft.com/office/officeart/2016/7/layout/BasicLinearProcessNumbered"/>
    <dgm:cxn modelId="{9B2C6A50-C641-482C-BCA1-D7306044D38B}" type="presParOf" srcId="{FAE74311-2940-4618-95FD-35672E294501}" destId="{2F9C6028-12D5-4DD1-B0D3-F7F3185BF927}" srcOrd="1" destOrd="0" presId="urn:microsoft.com/office/officeart/2016/7/layout/BasicLinearProcessNumbered"/>
    <dgm:cxn modelId="{AE34CC17-045E-4678-94CA-88FDE1D7BEB7}" type="presParOf" srcId="{FAE74311-2940-4618-95FD-35672E294501}" destId="{CDDA0ECC-4F11-4D1B-87C0-56B5D9749851}" srcOrd="2" destOrd="0" presId="urn:microsoft.com/office/officeart/2016/7/layout/BasicLinearProcessNumbered"/>
    <dgm:cxn modelId="{E92D16BD-EB61-43A1-925C-3E2701AF3DF3}" type="presParOf" srcId="{CDDA0ECC-4F11-4D1B-87C0-56B5D9749851}" destId="{7609B9EC-1197-4C8C-880F-474820F71DD3}" srcOrd="0" destOrd="0" presId="urn:microsoft.com/office/officeart/2016/7/layout/BasicLinearProcessNumbered"/>
    <dgm:cxn modelId="{CF7AD376-4B8A-4E7F-99A3-4140CE519856}" type="presParOf" srcId="{CDDA0ECC-4F11-4D1B-87C0-56B5D9749851}" destId="{D4E80B1E-CEFF-44D3-B21B-0E36FCE66B1B}" srcOrd="1" destOrd="0" presId="urn:microsoft.com/office/officeart/2016/7/layout/BasicLinearProcessNumbered"/>
    <dgm:cxn modelId="{8CDC03EA-95AF-4DB4-9E44-9E63B2D64024}" type="presParOf" srcId="{CDDA0ECC-4F11-4D1B-87C0-56B5D9749851}" destId="{CBFA4360-EE68-4EC1-BB62-5E67B3690338}" srcOrd="2" destOrd="0" presId="urn:microsoft.com/office/officeart/2016/7/layout/BasicLinearProcessNumbered"/>
    <dgm:cxn modelId="{F52B0473-546F-4C48-A1BE-2B3998011500}" type="presParOf" srcId="{CDDA0ECC-4F11-4D1B-87C0-56B5D9749851}" destId="{5F8F33F9-942E-4094-93BB-8AEE7D2BA17B}" srcOrd="3" destOrd="0" presId="urn:microsoft.com/office/officeart/2016/7/layout/BasicLinearProcessNumbered"/>
    <dgm:cxn modelId="{913A71D3-3897-449C-8BD6-35DB541345B3}" type="presParOf" srcId="{FAE74311-2940-4618-95FD-35672E294501}" destId="{D28F4567-A538-442C-8777-FD4C4FFFA103}" srcOrd="3" destOrd="0" presId="urn:microsoft.com/office/officeart/2016/7/layout/BasicLinearProcessNumbered"/>
    <dgm:cxn modelId="{2B588122-7491-4EB9-BF7E-783958AFC3F6}" type="presParOf" srcId="{FAE74311-2940-4618-95FD-35672E294501}" destId="{A5959C51-2170-4093-8752-F23E6B750C9E}" srcOrd="4" destOrd="0" presId="urn:microsoft.com/office/officeart/2016/7/layout/BasicLinearProcessNumbered"/>
    <dgm:cxn modelId="{2DC9F095-ED31-4BAD-80D9-3493F79F7F7A}" type="presParOf" srcId="{A5959C51-2170-4093-8752-F23E6B750C9E}" destId="{3F79A221-6424-4309-A176-3BB254749F36}" srcOrd="0" destOrd="0" presId="urn:microsoft.com/office/officeart/2016/7/layout/BasicLinearProcessNumbered"/>
    <dgm:cxn modelId="{F11A3BC3-8375-44E0-9A5F-CD69DE4AAC88}" type="presParOf" srcId="{A5959C51-2170-4093-8752-F23E6B750C9E}" destId="{1AE865C9-747A-4558-8030-04CCB03F06CA}" srcOrd="1" destOrd="0" presId="urn:microsoft.com/office/officeart/2016/7/layout/BasicLinearProcessNumbered"/>
    <dgm:cxn modelId="{C5F798C9-7126-4F6A-A4B1-D7EFEE0AACDD}" type="presParOf" srcId="{A5959C51-2170-4093-8752-F23E6B750C9E}" destId="{C67868D0-7727-46F6-B3A9-6E56AD4CAC15}" srcOrd="2" destOrd="0" presId="urn:microsoft.com/office/officeart/2016/7/layout/BasicLinearProcessNumbered"/>
    <dgm:cxn modelId="{E6B6E6D1-5BA5-4646-8224-BB6D12C0FAC9}" type="presParOf" srcId="{A5959C51-2170-4093-8752-F23E6B750C9E}" destId="{693FFDB6-6FA8-4500-B189-A0AD39F9D12B}" srcOrd="3" destOrd="0" presId="urn:microsoft.com/office/officeart/2016/7/layout/BasicLinearProcessNumbered"/>
    <dgm:cxn modelId="{5B2D5193-E593-4102-BA2D-A6C2EF6641BA}" type="presParOf" srcId="{FAE74311-2940-4618-95FD-35672E294501}" destId="{85E32341-2CB2-4448-82F8-0F5CED9D6661}" srcOrd="5" destOrd="0" presId="urn:microsoft.com/office/officeart/2016/7/layout/BasicLinearProcessNumbered"/>
    <dgm:cxn modelId="{547EF04F-715D-4D92-AF7B-7F223D063AB8}" type="presParOf" srcId="{FAE74311-2940-4618-95FD-35672E294501}" destId="{6B5AA883-7BFA-4721-A37C-BB504EAA5C14}" srcOrd="6" destOrd="0" presId="urn:microsoft.com/office/officeart/2016/7/layout/BasicLinearProcessNumbered"/>
    <dgm:cxn modelId="{68748FD7-B4AE-4F6D-BCE2-6ADD0FE7AA8B}" type="presParOf" srcId="{6B5AA883-7BFA-4721-A37C-BB504EAA5C14}" destId="{17F2E1C8-6846-4869-9CD4-52F9C7620D7A}" srcOrd="0" destOrd="0" presId="urn:microsoft.com/office/officeart/2016/7/layout/BasicLinearProcessNumbered"/>
    <dgm:cxn modelId="{CD53A60D-4378-47BE-A99D-B9EBCDDB257A}" type="presParOf" srcId="{6B5AA883-7BFA-4721-A37C-BB504EAA5C14}" destId="{0EEFEFB7-8B2B-4D25-AD56-2F29003BE3B0}" srcOrd="1" destOrd="0" presId="urn:microsoft.com/office/officeart/2016/7/layout/BasicLinearProcessNumbered"/>
    <dgm:cxn modelId="{88FFFA85-E9A1-486B-8E1D-8A51FBF6A0FE}" type="presParOf" srcId="{6B5AA883-7BFA-4721-A37C-BB504EAA5C14}" destId="{8FAE97A4-45B3-4B8E-8EEA-35322826D37B}" srcOrd="2" destOrd="0" presId="urn:microsoft.com/office/officeart/2016/7/layout/BasicLinearProcessNumbered"/>
    <dgm:cxn modelId="{58B86CF6-F368-4B68-9EEB-8129F344E399}" type="presParOf" srcId="{6B5AA883-7BFA-4721-A37C-BB504EAA5C14}" destId="{C9695281-7240-4123-883D-6A7AEE6821F1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592644-333F-44C4-9B09-2353AE2CCD4D}">
      <dsp:nvSpPr>
        <dsp:cNvPr id="0" name=""/>
        <dsp:cNvSpPr/>
      </dsp:nvSpPr>
      <dsp:spPr>
        <a:xfrm>
          <a:off x="3080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Talk to Northumberland CVA &amp; CAN</a:t>
          </a:r>
        </a:p>
      </dsp:txBody>
      <dsp:txXfrm>
        <a:off x="3080" y="1765067"/>
        <a:ext cx="2444055" cy="2053006"/>
      </dsp:txXfrm>
    </dsp:sp>
    <dsp:sp modelId="{076B6BCA-8681-443C-83FB-8086584B7F8D}">
      <dsp:nvSpPr>
        <dsp:cNvPr id="0" name=""/>
        <dsp:cNvSpPr/>
      </dsp:nvSpPr>
      <dsp:spPr>
        <a:xfrm>
          <a:off x="711856" y="806997"/>
          <a:ext cx="1026503" cy="10265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862184" y="957325"/>
        <a:ext cx="725847" cy="725847"/>
      </dsp:txXfrm>
    </dsp:sp>
    <dsp:sp modelId="{BBC89183-B86A-4432-A71C-5EA6947D40DA}">
      <dsp:nvSpPr>
        <dsp:cNvPr id="0" name=""/>
        <dsp:cNvSpPr/>
      </dsp:nvSpPr>
      <dsp:spPr>
        <a:xfrm>
          <a:off x="3080" y="3886435"/>
          <a:ext cx="2444055" cy="72"/>
        </a:xfrm>
        <a:prstGeom prst="rect">
          <a:avLst/>
        </a:prstGeom>
        <a:solidFill>
          <a:schemeClr val="accent2">
            <a:hueOff val="-207909"/>
            <a:satOff val="-11990"/>
            <a:lumOff val="1233"/>
            <a:alphaOff val="0"/>
          </a:schemeClr>
        </a:solidFill>
        <a:ln w="12700" cap="flat" cmpd="sng" algn="ctr">
          <a:solidFill>
            <a:schemeClr val="accent2">
              <a:hueOff val="-207909"/>
              <a:satOff val="-11990"/>
              <a:lumOff val="123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09B9EC-1197-4C8C-880F-474820F71DD3}">
      <dsp:nvSpPr>
        <dsp:cNvPr id="0" name=""/>
        <dsp:cNvSpPr/>
      </dsp:nvSpPr>
      <dsp:spPr>
        <a:xfrm>
          <a:off x="2691541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283075"/>
            <a:satOff val="-25115"/>
            <a:lumOff val="-256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283075"/>
              <a:satOff val="-25115"/>
              <a:lumOff val="-25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Talk to young people in your community</a:t>
          </a:r>
        </a:p>
      </dsp:txBody>
      <dsp:txXfrm>
        <a:off x="2691541" y="1765067"/>
        <a:ext cx="2444055" cy="2053006"/>
      </dsp:txXfrm>
    </dsp:sp>
    <dsp:sp modelId="{D4E80B1E-CEFF-44D3-B21B-0E36FCE66B1B}">
      <dsp:nvSpPr>
        <dsp:cNvPr id="0" name=""/>
        <dsp:cNvSpPr/>
      </dsp:nvSpPr>
      <dsp:spPr>
        <a:xfrm>
          <a:off x="3400317" y="806997"/>
          <a:ext cx="1026503" cy="1026503"/>
        </a:xfrm>
        <a:prstGeom prst="ellipse">
          <a:avLst/>
        </a:prstGeom>
        <a:solidFill>
          <a:schemeClr val="accent2">
            <a:hueOff val="-415818"/>
            <a:satOff val="-23979"/>
            <a:lumOff val="2465"/>
            <a:alphaOff val="0"/>
          </a:schemeClr>
        </a:solidFill>
        <a:ln w="12700" cap="flat" cmpd="sng" algn="ctr">
          <a:solidFill>
            <a:schemeClr val="accent2">
              <a:hueOff val="-415818"/>
              <a:satOff val="-23979"/>
              <a:lumOff val="24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3550645" y="957325"/>
        <a:ext cx="725847" cy="725847"/>
      </dsp:txXfrm>
    </dsp:sp>
    <dsp:sp modelId="{CBFA4360-EE68-4EC1-BB62-5E67B3690338}">
      <dsp:nvSpPr>
        <dsp:cNvPr id="0" name=""/>
        <dsp:cNvSpPr/>
      </dsp:nvSpPr>
      <dsp:spPr>
        <a:xfrm>
          <a:off x="2691541" y="3886435"/>
          <a:ext cx="2444055" cy="72"/>
        </a:xfrm>
        <a:prstGeom prst="rect">
          <a:avLst/>
        </a:prstGeom>
        <a:solidFill>
          <a:schemeClr val="accent2">
            <a:hueOff val="-623727"/>
            <a:satOff val="-35969"/>
            <a:lumOff val="3698"/>
            <a:alphaOff val="0"/>
          </a:schemeClr>
        </a:solidFill>
        <a:ln w="12700" cap="flat" cmpd="sng" algn="ctr">
          <a:solidFill>
            <a:schemeClr val="accent2">
              <a:hueOff val="-623727"/>
              <a:satOff val="-35969"/>
              <a:lumOff val="369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79A221-6424-4309-A176-3BB254749F36}">
      <dsp:nvSpPr>
        <dsp:cNvPr id="0" name=""/>
        <dsp:cNvSpPr/>
      </dsp:nvSpPr>
      <dsp:spPr>
        <a:xfrm>
          <a:off x="5380002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566151"/>
            <a:satOff val="-50231"/>
            <a:lumOff val="-513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66151"/>
              <a:satOff val="-50231"/>
              <a:lumOff val="-5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Talk to parents, carers and guardians</a:t>
          </a:r>
        </a:p>
      </dsp:txBody>
      <dsp:txXfrm>
        <a:off x="5380002" y="1765067"/>
        <a:ext cx="2444055" cy="2053006"/>
      </dsp:txXfrm>
    </dsp:sp>
    <dsp:sp modelId="{1AE865C9-747A-4558-8030-04CCB03F06CA}">
      <dsp:nvSpPr>
        <dsp:cNvPr id="0" name=""/>
        <dsp:cNvSpPr/>
      </dsp:nvSpPr>
      <dsp:spPr>
        <a:xfrm>
          <a:off x="6088778" y="806997"/>
          <a:ext cx="1026503" cy="1026503"/>
        </a:xfrm>
        <a:prstGeom prst="ellipse">
          <a:avLst/>
        </a:prstGeom>
        <a:solidFill>
          <a:schemeClr val="accent2">
            <a:hueOff val="-831636"/>
            <a:satOff val="-47959"/>
            <a:lumOff val="4930"/>
            <a:alphaOff val="0"/>
          </a:schemeClr>
        </a:solidFill>
        <a:ln w="12700" cap="flat" cmpd="sng" algn="ctr">
          <a:solidFill>
            <a:schemeClr val="accent2">
              <a:hueOff val="-831636"/>
              <a:satOff val="-47959"/>
              <a:lumOff val="49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6239106" y="957325"/>
        <a:ext cx="725847" cy="725847"/>
      </dsp:txXfrm>
    </dsp:sp>
    <dsp:sp modelId="{C67868D0-7727-46F6-B3A9-6E56AD4CAC15}">
      <dsp:nvSpPr>
        <dsp:cNvPr id="0" name=""/>
        <dsp:cNvSpPr/>
      </dsp:nvSpPr>
      <dsp:spPr>
        <a:xfrm>
          <a:off x="5380002" y="3886435"/>
          <a:ext cx="2444055" cy="72"/>
        </a:xfrm>
        <a:prstGeom prst="rect">
          <a:avLst/>
        </a:prstGeom>
        <a:solidFill>
          <a:schemeClr val="accent2">
            <a:hueOff val="-1039545"/>
            <a:satOff val="-59949"/>
            <a:lumOff val="6163"/>
            <a:alphaOff val="0"/>
          </a:schemeClr>
        </a:solidFill>
        <a:ln w="12700" cap="flat" cmpd="sng" algn="ctr">
          <a:solidFill>
            <a:schemeClr val="accent2">
              <a:hueOff val="-1039545"/>
              <a:satOff val="-59949"/>
              <a:lumOff val="616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F2E1C8-6846-4869-9CD4-52F9C7620D7A}">
      <dsp:nvSpPr>
        <dsp:cNvPr id="0" name=""/>
        <dsp:cNvSpPr/>
      </dsp:nvSpPr>
      <dsp:spPr>
        <a:xfrm>
          <a:off x="8068463" y="464830"/>
          <a:ext cx="2444055" cy="3421677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48" tIns="330200" rIns="190548" bIns="33020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Talk to other organisations e.g. Schools</a:t>
          </a:r>
        </a:p>
      </dsp:txBody>
      <dsp:txXfrm>
        <a:off x="8068463" y="1765067"/>
        <a:ext cx="2444055" cy="2053006"/>
      </dsp:txXfrm>
    </dsp:sp>
    <dsp:sp modelId="{0EEFEFB7-8B2B-4D25-AD56-2F29003BE3B0}">
      <dsp:nvSpPr>
        <dsp:cNvPr id="0" name=""/>
        <dsp:cNvSpPr/>
      </dsp:nvSpPr>
      <dsp:spPr>
        <a:xfrm>
          <a:off x="8777239" y="806997"/>
          <a:ext cx="1026503" cy="1026503"/>
        </a:xfrm>
        <a:prstGeom prst="ellipse">
          <a:avLst/>
        </a:prstGeom>
        <a:solidFill>
          <a:schemeClr val="accent2">
            <a:hueOff val="-1247454"/>
            <a:satOff val="-71938"/>
            <a:lumOff val="7395"/>
            <a:alphaOff val="0"/>
          </a:schemeClr>
        </a:solidFill>
        <a:ln w="12700" cap="flat" cmpd="sng" algn="ctr">
          <a:solidFill>
            <a:schemeClr val="accent2">
              <a:hueOff val="-1247454"/>
              <a:satOff val="-71938"/>
              <a:lumOff val="739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30" tIns="12700" rIns="80030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4</a:t>
          </a:r>
        </a:p>
      </dsp:txBody>
      <dsp:txXfrm>
        <a:off x="8927567" y="957325"/>
        <a:ext cx="725847" cy="725847"/>
      </dsp:txXfrm>
    </dsp:sp>
    <dsp:sp modelId="{8FAE97A4-45B3-4B8E-8EEA-35322826D37B}">
      <dsp:nvSpPr>
        <dsp:cNvPr id="0" name=""/>
        <dsp:cNvSpPr/>
      </dsp:nvSpPr>
      <dsp:spPr>
        <a:xfrm>
          <a:off x="8068463" y="3886435"/>
          <a:ext cx="2444055" cy="72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89ED1AA-8684-4D37-B208-8777E1A77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4180E01B-B1F4-437C-807D-1C930718E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10784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8716" y="955309"/>
            <a:ext cx="7074568" cy="2898975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rgbClr val="FFFFFF"/>
                </a:solidFill>
                <a:cs typeface="Calibri Light"/>
              </a:rPr>
              <a:t>Involving Young People</a:t>
            </a:r>
            <a:endParaRPr lang="en-US" sz="6600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4746" y="4515228"/>
            <a:ext cx="4346824" cy="9384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>
                <a:solidFill>
                  <a:srgbClr val="FFFFFF"/>
                </a:solidFill>
                <a:cs typeface="Calibri"/>
              </a:rPr>
              <a:t>Marc Johnson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VCS Support Services Manager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Northumberland CVA</a:t>
            </a:r>
          </a:p>
        </p:txBody>
      </p:sp>
      <p:sp>
        <p:nvSpPr>
          <p:cNvPr id="12" name="sketch line">
            <a:extLst>
              <a:ext uri="{FF2B5EF4-FFF2-40B4-BE49-F238E27FC236}">
                <a16:creationId xmlns:a16="http://schemas.microsoft.com/office/drawing/2014/main" id="{41F77738-2AF0-4750-A0C7-F97C2C1759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974206" y="4173498"/>
            <a:ext cx="4243589" cy="18288"/>
          </a:xfrm>
          <a:custGeom>
            <a:avLst/>
            <a:gdLst>
              <a:gd name="connsiteX0" fmla="*/ 0 w 4243589"/>
              <a:gd name="connsiteY0" fmla="*/ 0 h 18288"/>
              <a:gd name="connsiteX1" fmla="*/ 563791 w 4243589"/>
              <a:gd name="connsiteY1" fmla="*/ 0 h 18288"/>
              <a:gd name="connsiteX2" fmla="*/ 1042710 w 4243589"/>
              <a:gd name="connsiteY2" fmla="*/ 0 h 18288"/>
              <a:gd name="connsiteX3" fmla="*/ 1564066 w 4243589"/>
              <a:gd name="connsiteY3" fmla="*/ 0 h 18288"/>
              <a:gd name="connsiteX4" fmla="*/ 2212729 w 4243589"/>
              <a:gd name="connsiteY4" fmla="*/ 0 h 18288"/>
              <a:gd name="connsiteX5" fmla="*/ 2776520 w 4243589"/>
              <a:gd name="connsiteY5" fmla="*/ 0 h 18288"/>
              <a:gd name="connsiteX6" fmla="*/ 3297875 w 4243589"/>
              <a:gd name="connsiteY6" fmla="*/ 0 h 18288"/>
              <a:gd name="connsiteX7" fmla="*/ 4243589 w 4243589"/>
              <a:gd name="connsiteY7" fmla="*/ 0 h 18288"/>
              <a:gd name="connsiteX8" fmla="*/ 4243589 w 4243589"/>
              <a:gd name="connsiteY8" fmla="*/ 18288 h 18288"/>
              <a:gd name="connsiteX9" fmla="*/ 3637362 w 4243589"/>
              <a:gd name="connsiteY9" fmla="*/ 18288 h 18288"/>
              <a:gd name="connsiteX10" fmla="*/ 3116007 w 4243589"/>
              <a:gd name="connsiteY10" fmla="*/ 18288 h 18288"/>
              <a:gd name="connsiteX11" fmla="*/ 2424908 w 4243589"/>
              <a:gd name="connsiteY11" fmla="*/ 18288 h 18288"/>
              <a:gd name="connsiteX12" fmla="*/ 1861117 w 4243589"/>
              <a:gd name="connsiteY12" fmla="*/ 18288 h 18288"/>
              <a:gd name="connsiteX13" fmla="*/ 1382198 w 4243589"/>
              <a:gd name="connsiteY13" fmla="*/ 18288 h 18288"/>
              <a:gd name="connsiteX14" fmla="*/ 733535 w 4243589"/>
              <a:gd name="connsiteY14" fmla="*/ 18288 h 18288"/>
              <a:gd name="connsiteX15" fmla="*/ 0 w 4243589"/>
              <a:gd name="connsiteY15" fmla="*/ 18288 h 18288"/>
              <a:gd name="connsiteX16" fmla="*/ 0 w 4243589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18288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3987" y="7429"/>
                  <a:pt x="4243569" y="10822"/>
                  <a:pt x="4243589" y="18288"/>
                </a:cubicBezTo>
                <a:cubicBezTo>
                  <a:pt x="4112949" y="-2855"/>
                  <a:pt x="3928037" y="1831"/>
                  <a:pt x="3637362" y="18288"/>
                </a:cubicBezTo>
                <a:cubicBezTo>
                  <a:pt x="3346687" y="34745"/>
                  <a:pt x="3254446" y="26669"/>
                  <a:pt x="3116007" y="18288"/>
                </a:cubicBezTo>
                <a:cubicBezTo>
                  <a:pt x="2977569" y="9907"/>
                  <a:pt x="2620228" y="28873"/>
                  <a:pt x="2424908" y="18288"/>
                </a:cubicBezTo>
                <a:cubicBezTo>
                  <a:pt x="2229588" y="7703"/>
                  <a:pt x="2088287" y="-3854"/>
                  <a:pt x="1861117" y="18288"/>
                </a:cubicBezTo>
                <a:cubicBezTo>
                  <a:pt x="1633947" y="40430"/>
                  <a:pt x="1502447" y="-871"/>
                  <a:pt x="1382198" y="18288"/>
                </a:cubicBezTo>
                <a:cubicBezTo>
                  <a:pt x="1261949" y="37447"/>
                  <a:pt x="1045440" y="28353"/>
                  <a:pt x="733535" y="18288"/>
                </a:cubicBezTo>
                <a:cubicBezTo>
                  <a:pt x="421630" y="8223"/>
                  <a:pt x="341257" y="-18359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243589" h="18288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2703" y="5429"/>
                  <a:pt x="4244410" y="14046"/>
                  <a:pt x="4243589" y="18288"/>
                </a:cubicBezTo>
                <a:cubicBezTo>
                  <a:pt x="4130424" y="-1240"/>
                  <a:pt x="3932803" y="42249"/>
                  <a:pt x="3722234" y="18288"/>
                </a:cubicBezTo>
                <a:cubicBezTo>
                  <a:pt x="3511665" y="-5673"/>
                  <a:pt x="3269903" y="45994"/>
                  <a:pt x="3116007" y="18288"/>
                </a:cubicBezTo>
                <a:cubicBezTo>
                  <a:pt x="2962111" y="-9418"/>
                  <a:pt x="2744280" y="23224"/>
                  <a:pt x="2509780" y="18288"/>
                </a:cubicBezTo>
                <a:cubicBezTo>
                  <a:pt x="2275280" y="13352"/>
                  <a:pt x="2066059" y="43664"/>
                  <a:pt x="1945989" y="18288"/>
                </a:cubicBezTo>
                <a:cubicBezTo>
                  <a:pt x="1825919" y="-7088"/>
                  <a:pt x="1407329" y="12616"/>
                  <a:pt x="1254890" y="18288"/>
                </a:cubicBezTo>
                <a:cubicBezTo>
                  <a:pt x="1102451" y="23960"/>
                  <a:pt x="837950" y="31673"/>
                  <a:pt x="563791" y="18288"/>
                </a:cubicBezTo>
                <a:cubicBezTo>
                  <a:pt x="289632" y="4903"/>
                  <a:pt x="132768" y="7105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0F241ED4-A754-4C92-F8E2-E1489506C53C}"/>
              </a:ext>
            </a:extLst>
          </p:cNvPr>
          <p:cNvSpPr txBox="1">
            <a:spLocks/>
          </p:cNvSpPr>
          <p:nvPr/>
        </p:nvSpPr>
        <p:spPr>
          <a:xfrm>
            <a:off x="6095512" y="4472481"/>
            <a:ext cx="4291068" cy="9384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rgbClr val="FFFFFF"/>
                </a:solidFill>
                <a:cs typeface="Calibri"/>
              </a:rPr>
              <a:t>Tracey Morgan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Community Development Officer</a:t>
            </a:r>
          </a:p>
          <a:p>
            <a:r>
              <a:rPr lang="en-US">
                <a:solidFill>
                  <a:srgbClr val="FFFFFF"/>
                </a:solidFill>
                <a:cs typeface="Calibri"/>
              </a:rPr>
              <a:t>Community Action Northumberland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C263A8-444A-1A33-59C3-F8F25DA289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40080"/>
            <a:ext cx="4818888" cy="1481328"/>
          </a:xfrm>
        </p:spPr>
        <p:txBody>
          <a:bodyPr anchor="b">
            <a:normAutofit/>
          </a:bodyPr>
          <a:lstStyle/>
          <a:p>
            <a:r>
              <a:rPr lang="en-US" sz="5000">
                <a:ea typeface="+mj-lt"/>
                <a:cs typeface="+mj-lt"/>
              </a:rPr>
              <a:t>Crookham Village Hall</a:t>
            </a:r>
            <a:endParaRPr lang="en-US" sz="5000"/>
          </a:p>
        </p:txBody>
      </p:sp>
      <p:sp>
        <p:nvSpPr>
          <p:cNvPr id="35" name="sketch line">
            <a:extLst>
              <a:ext uri="{FF2B5EF4-FFF2-40B4-BE49-F238E27FC236}">
                <a16:creationId xmlns:a16="http://schemas.microsoft.com/office/drawing/2014/main" id="{650D18FE-0824-4A46-B22C-A86B52E578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372868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D9E8C-DAC2-E09C-7263-390831330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cs typeface="Calibri"/>
              </a:rPr>
              <a:t>Building on summer stay and play sessions </a:t>
            </a:r>
            <a:r>
              <a:rPr lang="en-US" sz="2200">
                <a:ea typeface="+mn-lt"/>
                <a:cs typeface="+mn-lt"/>
              </a:rPr>
              <a:t>boogie beat sessions, themed seasonal events , children’s film club.</a:t>
            </a:r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Boogie beat, films, cups and dishes, sensory toys, floor mats, materials for themed events.</a:t>
            </a:r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321AC397-1AE6-FD6D-1B5B-6E555895F9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529" y="2492503"/>
            <a:ext cx="4725191" cy="2907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345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519F8F-8E35-7003-91D5-B796FECBF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ea typeface="+mj-lt"/>
                <a:cs typeface="+mj-lt"/>
              </a:rPr>
              <a:t>Holy Island Village Hall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621016-D6E9-D4A2-BB0B-C81D1D97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>
                <a:ea typeface="+mn-lt"/>
                <a:cs typeface="+mn-lt"/>
              </a:rPr>
              <a:t>C &amp; YP have been consulted on what social activities they would like. Cinema nights, winter party, craft day, sports activity, football.</a:t>
            </a:r>
          </a:p>
          <a:p>
            <a:endParaRPr lang="en-US" sz="2200">
              <a:cs typeface="Calibri"/>
            </a:endParaRPr>
          </a:p>
          <a:p>
            <a:r>
              <a:rPr lang="en-US" sz="2200">
                <a:cs typeface="Calibri"/>
              </a:rPr>
              <a:t>Equipment funded to carry out activities</a:t>
            </a:r>
          </a:p>
          <a:p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  <p:pic>
        <p:nvPicPr>
          <p:cNvPr id="4" name="Picture 4" descr="A picture containing soccer, ball, person, indoor&#10;&#10;Description automatically generated">
            <a:extLst>
              <a:ext uri="{FF2B5EF4-FFF2-40B4-BE49-F238E27FC236}">
                <a16:creationId xmlns:a16="http://schemas.microsoft.com/office/drawing/2014/main" id="{0D0E20F2-7288-66EF-11B3-9CD15BFA55E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87103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Picture 25">
            <a:extLst>
              <a:ext uri="{FF2B5EF4-FFF2-40B4-BE49-F238E27FC236}">
                <a16:creationId xmlns:a16="http://schemas.microsoft.com/office/drawing/2014/main" id="{E3C81B90-2648-CF6C-E488-1697E3E404D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55" name="Rectangle 2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C8A0EB-8086-4F51-8035-A36AFB3FE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>
                <a:cs typeface="Calibri Light"/>
              </a:rPr>
              <a:t>Are you inspired to do something in your community?</a:t>
            </a:r>
          </a:p>
        </p:txBody>
      </p:sp>
      <p:graphicFrame>
        <p:nvGraphicFramePr>
          <p:cNvPr id="56" name="Content Placeholder 2">
            <a:extLst>
              <a:ext uri="{FF2B5EF4-FFF2-40B4-BE49-F238E27FC236}">
                <a16:creationId xmlns:a16="http://schemas.microsoft.com/office/drawing/2014/main" id="{83A7CC1F-A923-C00B-A361-5470B4F4D45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922534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28617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EF147C-A71A-F96C-788F-32F5B084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Intro</a:t>
            </a:r>
            <a:endParaRPr lang="en-US" sz="5400"/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859F6-3B0D-C20E-61A7-2C9606D84C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>
                <a:cs typeface="Calibri"/>
              </a:rPr>
              <a:t>What's it like growing up in rural Northumberland?</a:t>
            </a:r>
          </a:p>
          <a:p>
            <a:endParaRPr lang="en-US" sz="2200">
              <a:cs typeface="Calibri"/>
            </a:endParaRPr>
          </a:p>
          <a:p>
            <a:r>
              <a:rPr lang="en-US" sz="2200">
                <a:cs typeface="Calibri"/>
              </a:rPr>
              <a:t>Positives</a:t>
            </a:r>
          </a:p>
          <a:p>
            <a:endParaRPr lang="en-US" sz="2200">
              <a:cs typeface="Calibri"/>
            </a:endParaRPr>
          </a:p>
          <a:p>
            <a:r>
              <a:rPr lang="en-US" sz="2200">
                <a:cs typeface="Calibri"/>
              </a:rPr>
              <a:t>Negatives</a:t>
            </a:r>
          </a:p>
        </p:txBody>
      </p:sp>
      <p:pic>
        <p:nvPicPr>
          <p:cNvPr id="4" name="Picture 5" descr="A picture containing mountain, sky, outdoor, nature&#10;&#10;Description automatically generated">
            <a:extLst>
              <a:ext uri="{FF2B5EF4-FFF2-40B4-BE49-F238E27FC236}">
                <a16:creationId xmlns:a16="http://schemas.microsoft.com/office/drawing/2014/main" id="{426D0A6E-ADD7-D0F6-6816-29E34C3FD3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667620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3A6D23-D0ED-ABAC-63DD-19F8AD8ED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>
                <a:cs typeface="Calibri Light"/>
              </a:rPr>
              <a:t>Ballinger – Lottery Funding</a:t>
            </a:r>
            <a:endParaRPr lang="en-US" sz="5400"/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4004D0-1771-5376-9DF0-23710FA2C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sz="2200">
                <a:cs typeface="Calibri"/>
              </a:rPr>
              <a:t>The Ballinger Charitable Trust were awarded £400,000 from National Lottery Community Fund for direct delivery of youth activities.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cs typeface="Calibri"/>
              </a:rPr>
              <a:t>Larger awards were given to more established youth groups.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cs typeface="Calibri"/>
              </a:rPr>
              <a:t>Micro-commissioning for smaller groups / non-youth-groups. Up to £1000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cs typeface="Calibri"/>
              </a:rPr>
              <a:t>CAN and Northumberland CVA worked in partnership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cs typeface="Calibri"/>
              </a:rPr>
              <a:t>2 online events to award funds</a:t>
            </a:r>
          </a:p>
        </p:txBody>
      </p:sp>
    </p:spTree>
    <p:extLst>
      <p:ext uri="{BB962C8B-B14F-4D97-AF65-F5344CB8AC3E}">
        <p14:creationId xmlns:p14="http://schemas.microsoft.com/office/powerpoint/2010/main" val="37449219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5963C73-E315-465E-A458-26DB14CF8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Breamish Hall, Powburn</a:t>
            </a:r>
            <a:endParaRPr lang="en-US" sz="54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3BB4F4-CEF6-1C74-172E-5AC1304899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cs typeface="Calibri"/>
              </a:rPr>
              <a:t>A day Trip to Northumberland Country Zoo. Also, a day creating pizzas and crafts with the children and volunteers. Cooking lunch for everyone.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cs typeface="Calibri"/>
              </a:rPr>
              <a:t>Trip costs including travel and lunch. Pizza oven.</a:t>
            </a: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pPr marL="0" indent="0">
              <a:buNone/>
            </a:pPr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  <p:pic>
        <p:nvPicPr>
          <p:cNvPr id="4" name="Picture 4" descr="A picture containing pizza, food, dish, pan&#10;&#10;Description automatically generated">
            <a:extLst>
              <a:ext uri="{FF2B5EF4-FFF2-40B4-BE49-F238E27FC236}">
                <a16:creationId xmlns:a16="http://schemas.microsoft.com/office/drawing/2014/main" id="{8EB73338-4817-0883-0DF4-AE6761E116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185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1314FC1-00E5-D8B3-42B5-2A93F3127A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cs typeface="Calibri Light"/>
              </a:rPr>
              <a:t>Felton Village Hall</a:t>
            </a:r>
            <a:endParaRPr lang="en-US" sz="5400"/>
          </a:p>
        </p:txBody>
      </p:sp>
      <p:sp>
        <p:nvSpPr>
          <p:cNvPr id="1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58A25B2-86B1-1B16-81AF-1AB016A11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GB" sz="220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GB" sz="2200">
                <a:ea typeface="+mn-lt"/>
                <a:cs typeface="+mn-lt"/>
              </a:rPr>
              <a:t>Parents of 7–11 year-olds volunteered to organise a 6-month pilot programme of activities including ; paddleboarding, kayaking Music session, drama session, cooking , craft and a party.</a:t>
            </a:r>
            <a:endParaRPr lang="en-US" sz="2200">
              <a:ea typeface="+mn-lt"/>
              <a:cs typeface="+mn-lt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D2F0CE4-D88C-B4D7-7486-9F02D16C801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4258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AB99F6A-38F7-27DD-6296-85C03177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000">
                <a:cs typeface="Calibri Light"/>
              </a:rPr>
              <a:t>Longhoughton Community Hall</a:t>
            </a:r>
            <a:endParaRPr lang="en-US" sz="5000"/>
          </a:p>
        </p:txBody>
      </p:sp>
      <p:sp>
        <p:nvSpPr>
          <p:cNvPr id="11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2C34C3-5D36-B066-85B9-62CED007E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One or two sessions per week in the summer holidays. With the </a:t>
            </a:r>
            <a:r>
              <a:rPr lang="en-US" sz="2200" err="1">
                <a:ea typeface="+mn-lt"/>
                <a:cs typeface="+mn-lt"/>
              </a:rPr>
              <a:t>centre</a:t>
            </a:r>
            <a:r>
              <a:rPr lang="en-US" sz="2200">
                <a:ea typeface="+mn-lt"/>
                <a:cs typeface="+mn-lt"/>
              </a:rPr>
              <a:t> open for a few hours, provide arts, crafts and a space to meet or play sport with the 3G pitch available, with food available for free.</a:t>
            </a:r>
            <a:endParaRPr lang="en-US"/>
          </a:p>
        </p:txBody>
      </p:sp>
      <p:pic>
        <p:nvPicPr>
          <p:cNvPr id="4" name="Picture 4" descr="A picture containing text, child, person, indoor&#10;&#10;Description automatically generated">
            <a:extLst>
              <a:ext uri="{FF2B5EF4-FFF2-40B4-BE49-F238E27FC236}">
                <a16:creationId xmlns:a16="http://schemas.microsoft.com/office/drawing/2014/main" id="{02D778B4-95D4-D269-E2E5-B8F9D943D2D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512591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31CEC5-7554-41E2-75B1-F93A2E586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GB" sz="5400">
                <a:ea typeface="+mj-lt"/>
                <a:cs typeface="+mj-lt"/>
              </a:rPr>
              <a:t>Reed Hall, Bellingham</a:t>
            </a:r>
            <a:endParaRPr lang="en-US" sz="5400">
              <a:ea typeface="+mj-lt"/>
              <a:cs typeface="+mj-lt"/>
            </a:endParaRPr>
          </a:p>
        </p:txBody>
      </p:sp>
      <p:sp>
        <p:nvSpPr>
          <p:cNvPr id="1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75E68-4304-4398-4B76-D29C0428E8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200">
                <a:ea typeface="+mn-lt"/>
                <a:cs typeface="+mn-lt"/>
              </a:rPr>
              <a:t>1 trip for the junior youth group and 1 trip for the senior youth club. Snacks are also included.</a:t>
            </a:r>
            <a:endParaRPr lang="en-US"/>
          </a:p>
          <a:p>
            <a:endParaRPr lang="en-GB" sz="2200">
              <a:ea typeface="+mn-lt"/>
              <a:cs typeface="+mn-lt"/>
            </a:endParaRPr>
          </a:p>
        </p:txBody>
      </p:sp>
      <p:pic>
        <p:nvPicPr>
          <p:cNvPr id="5" name="Picture 5">
            <a:extLst>
              <a:ext uri="{FF2B5EF4-FFF2-40B4-BE49-F238E27FC236}">
                <a16:creationId xmlns:a16="http://schemas.microsoft.com/office/drawing/2014/main" id="{A8187EE9-3EAB-2970-72F7-7B762B9AE25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0981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175DBE-2F74-94C9-B2BE-032C939D2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ea typeface="+mj-lt"/>
                <a:cs typeface="+mj-lt"/>
              </a:rPr>
              <a:t>Falstone Village Hall</a:t>
            </a:r>
            <a:endParaRPr lang="en-US" sz="5400"/>
          </a:p>
        </p:txBody>
      </p:sp>
      <p:sp>
        <p:nvSpPr>
          <p:cNvPr id="22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198744-2E5E-6123-33C9-CAED472B9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Cinema and theme nights, Harry Potter, Spook night, Christmas evening.</a:t>
            </a:r>
            <a:endParaRPr lang="en-US"/>
          </a:p>
          <a:p>
            <a:endParaRPr lang="en-US" sz="2200">
              <a:cs typeface="Calibri"/>
            </a:endParaRPr>
          </a:p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Projector, Screen, DVD player, Treats &amp; Film License</a:t>
            </a:r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  <a:p>
            <a:endParaRPr lang="en-US" sz="2200">
              <a:cs typeface="Calibri"/>
            </a:endParaRPr>
          </a:p>
        </p:txBody>
      </p:sp>
      <p:pic>
        <p:nvPicPr>
          <p:cNvPr id="5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9E1777C-453E-44E9-8C39-B0869125C16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227633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B931FD-1467-9515-D654-F6938BE8E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5400">
                <a:ea typeface="+mj-lt"/>
                <a:cs typeface="+mj-lt"/>
              </a:rPr>
              <a:t>Ellingham Village Hall</a:t>
            </a:r>
            <a:endParaRPr lang="en-US" sz="5400"/>
          </a:p>
        </p:txBody>
      </p:sp>
      <p:sp>
        <p:nvSpPr>
          <p:cNvPr id="18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F5FBE-49ED-4BD2-8DA2-992E1E38B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Need local events for c &amp; </a:t>
            </a:r>
            <a:r>
              <a:rPr lang="en-US" sz="2200" err="1">
                <a:ea typeface="+mn-lt"/>
                <a:cs typeface="+mn-lt"/>
              </a:rPr>
              <a:t>yp</a:t>
            </a:r>
            <a:r>
              <a:rPr lang="en-US" sz="2200">
                <a:ea typeface="+mn-lt"/>
                <a:cs typeface="+mn-lt"/>
              </a:rPr>
              <a:t> and a toddler group to stop the need for timely and costly travel. Consultation fun day to engage the community.</a:t>
            </a:r>
          </a:p>
          <a:p>
            <a:pPr marL="0" indent="0">
              <a:buNone/>
            </a:pPr>
            <a:endParaRPr lang="en-US" sz="2200">
              <a:cs typeface="Calibri" panose="020F0502020204030204"/>
            </a:endParaRPr>
          </a:p>
          <a:p>
            <a:pPr marL="0" indent="0">
              <a:buNone/>
            </a:pPr>
            <a:r>
              <a:rPr lang="en-US" sz="2200">
                <a:ea typeface="+mn-lt"/>
                <a:cs typeface="+mn-lt"/>
              </a:rPr>
              <a:t>Free/reduced rent to allow groups to develop. Equipment for children. Entertainer for event. Food and refreshments for event .</a:t>
            </a:r>
            <a:endParaRPr lang="en-US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5B1D208C-C556-148D-15B1-FE2107E7B7E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951923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Application>Microsoft Office PowerPoint</Application>
  <PresentationFormat>Widescreen</PresentationFormat>
  <Slides>12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Involving Young People</vt:lpstr>
      <vt:lpstr>Intro</vt:lpstr>
      <vt:lpstr>Ballinger – Lottery Funding</vt:lpstr>
      <vt:lpstr>Breamish Hall, Powburn</vt:lpstr>
      <vt:lpstr>Felton Village Hall</vt:lpstr>
      <vt:lpstr>Longhoughton Community Hall</vt:lpstr>
      <vt:lpstr>Reed Hall, Bellingham</vt:lpstr>
      <vt:lpstr>Falstone Village Hall</vt:lpstr>
      <vt:lpstr>Ellingham Village Hall</vt:lpstr>
      <vt:lpstr>Crookham Village Hall</vt:lpstr>
      <vt:lpstr>Holy Island Village Hall</vt:lpstr>
      <vt:lpstr>Are you inspired to do something in your community?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2023-01-13T09:01:30Z</dcterms:created>
  <dcterms:modified xsi:type="dcterms:W3CDTF">2023-01-23T10:33:58Z</dcterms:modified>
</cp:coreProperties>
</file>