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80" r:id="rId3"/>
    <p:sldId id="333" r:id="rId4"/>
    <p:sldId id="335" r:id="rId5"/>
    <p:sldId id="340" r:id="rId6"/>
    <p:sldId id="336" r:id="rId7"/>
    <p:sldId id="332" r:id="rId8"/>
    <p:sldId id="33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3A3B3-D121-4B74-859C-B8BA1EE9A652}" v="2" dt="2023-11-28T18:37:38.478"/>
    <p1510:client id="{D7D5441D-FB59-4E42-B632-83C053843EB5}" v="2789" dt="2023-11-28T13:53:32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705" autoAdjust="0"/>
  </p:normalViewPr>
  <p:slideViewPr>
    <p:cSldViewPr>
      <p:cViewPr varScale="1">
        <p:scale>
          <a:sx n="72" d="100"/>
          <a:sy n="72" d="100"/>
        </p:scale>
        <p:origin x="12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" y="203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ie Brookes" userId="c8942e05fb420a39" providerId="LiveId" clId="{4333A3B3-D121-4B74-859C-B8BA1EE9A652}"/>
    <pc:docChg chg="modSld">
      <pc:chgData name="Carrie Brookes" userId="c8942e05fb420a39" providerId="LiveId" clId="{4333A3B3-D121-4B74-859C-B8BA1EE9A652}" dt="2023-11-28T18:37:38.478" v="1" actId="20577"/>
      <pc:docMkLst>
        <pc:docMk/>
      </pc:docMkLst>
      <pc:sldChg chg="modSp">
        <pc:chgData name="Carrie Brookes" userId="c8942e05fb420a39" providerId="LiveId" clId="{4333A3B3-D121-4B74-859C-B8BA1EE9A652}" dt="2023-11-28T18:37:38.478" v="1" actId="20577"/>
        <pc:sldMkLst>
          <pc:docMk/>
          <pc:sldMk cId="2751689308" sldId="339"/>
        </pc:sldMkLst>
        <pc:graphicFrameChg chg="mod">
          <ac:chgData name="Carrie Brookes" userId="c8942e05fb420a39" providerId="LiveId" clId="{4333A3B3-D121-4B74-859C-B8BA1EE9A652}" dt="2023-11-28T18:37:38.478" v="1" actId="20577"/>
          <ac:graphicFrameMkLst>
            <pc:docMk/>
            <pc:sldMk cId="2751689308" sldId="339"/>
            <ac:graphicFrameMk id="3" creationId="{551B26CC-0C95-83AC-DF86-22F2E1CE3E62}"/>
          </ac:graphicFrameMkLst>
        </pc:graphicFrameChg>
      </pc:sldChg>
    </pc:docChg>
  </pc:docChgLst>
  <pc:docChgLst>
    <pc:chgData name="Anna Revell" userId="6d3b2a93-54e9-49b4-8098-d4eb4f9db012" providerId="ADAL" clId="{D7D5441D-FB59-4E42-B632-83C053843EB5}"/>
    <pc:docChg chg="undo custSel addSld delSld modSld sldOrd">
      <pc:chgData name="Anna Revell" userId="6d3b2a93-54e9-49b4-8098-d4eb4f9db012" providerId="ADAL" clId="{D7D5441D-FB59-4E42-B632-83C053843EB5}" dt="2023-11-28T13:53:47.236" v="4320" actId="1076"/>
      <pc:docMkLst>
        <pc:docMk/>
      </pc:docMkLst>
      <pc:sldChg chg="del">
        <pc:chgData name="Anna Revell" userId="6d3b2a93-54e9-49b4-8098-d4eb4f9db012" providerId="ADAL" clId="{D7D5441D-FB59-4E42-B632-83C053843EB5}" dt="2023-11-27T14:21:46.623" v="450" actId="47"/>
        <pc:sldMkLst>
          <pc:docMk/>
          <pc:sldMk cId="2934336118" sldId="269"/>
        </pc:sldMkLst>
      </pc:sldChg>
      <pc:sldChg chg="addSp delSp modSp mod">
        <pc:chgData name="Anna Revell" userId="6d3b2a93-54e9-49b4-8098-d4eb4f9db012" providerId="ADAL" clId="{D7D5441D-FB59-4E42-B632-83C053843EB5}" dt="2023-11-27T16:27:34.451" v="3066" actId="1035"/>
        <pc:sldMkLst>
          <pc:docMk/>
          <pc:sldMk cId="2781322184" sldId="272"/>
        </pc:sldMkLst>
        <pc:spChg chg="del mod">
          <ac:chgData name="Anna Revell" userId="6d3b2a93-54e9-49b4-8098-d4eb4f9db012" providerId="ADAL" clId="{D7D5441D-FB59-4E42-B632-83C053843EB5}" dt="2023-11-27T14:31:53.602" v="999" actId="26606"/>
          <ac:spMkLst>
            <pc:docMk/>
            <pc:sldMk cId="2781322184" sldId="272"/>
            <ac:spMk id="3" creationId="{00000000-0000-0000-0000-000000000000}"/>
          </ac:spMkLst>
        </pc:spChg>
        <pc:graphicFrameChg chg="add mod modGraphic">
          <ac:chgData name="Anna Revell" userId="6d3b2a93-54e9-49b4-8098-d4eb4f9db012" providerId="ADAL" clId="{D7D5441D-FB59-4E42-B632-83C053843EB5}" dt="2023-11-27T16:27:29.195" v="3062" actId="14100"/>
          <ac:graphicFrameMkLst>
            <pc:docMk/>
            <pc:sldMk cId="2781322184" sldId="272"/>
            <ac:graphicFrameMk id="1028" creationId="{B75BB396-3C81-EE22-4ABF-186B60D93CA2}"/>
          </ac:graphicFrameMkLst>
        </pc:graphicFrameChg>
        <pc:picChg chg="mod">
          <ac:chgData name="Anna Revell" userId="6d3b2a93-54e9-49b4-8098-d4eb4f9db012" providerId="ADAL" clId="{D7D5441D-FB59-4E42-B632-83C053843EB5}" dt="2023-11-27T16:27:34.451" v="3066" actId="1035"/>
          <ac:picMkLst>
            <pc:docMk/>
            <pc:sldMk cId="2781322184" sldId="272"/>
            <ac:picMk id="4" creationId="{00000000-0000-0000-0000-000000000000}"/>
          </ac:picMkLst>
        </pc:picChg>
        <pc:picChg chg="del">
          <ac:chgData name="Anna Revell" userId="6d3b2a93-54e9-49b4-8098-d4eb4f9db012" providerId="ADAL" clId="{D7D5441D-FB59-4E42-B632-83C053843EB5}" dt="2023-11-27T12:33:06.289" v="89" actId="478"/>
          <ac:picMkLst>
            <pc:docMk/>
            <pc:sldMk cId="2781322184" sldId="272"/>
            <ac:picMk id="5" creationId="{7C3265DD-B80B-69B2-51EB-D398F949494B}"/>
          </ac:picMkLst>
        </pc:picChg>
        <pc:picChg chg="mod">
          <ac:chgData name="Anna Revell" userId="6d3b2a93-54e9-49b4-8098-d4eb4f9db012" providerId="ADAL" clId="{D7D5441D-FB59-4E42-B632-83C053843EB5}" dt="2023-11-27T16:27:34.451" v="3066" actId="1035"/>
          <ac:picMkLst>
            <pc:docMk/>
            <pc:sldMk cId="2781322184" sldId="272"/>
            <ac:picMk id="8" creationId="{79A10693-52AB-1ED6-2181-45115B13A569}"/>
          </ac:picMkLst>
        </pc:picChg>
        <pc:picChg chg="add mod">
          <ac:chgData name="Anna Revell" userId="6d3b2a93-54e9-49b4-8098-d4eb4f9db012" providerId="ADAL" clId="{D7D5441D-FB59-4E42-B632-83C053843EB5}" dt="2023-11-27T16:27:34.451" v="3066" actId="1035"/>
          <ac:picMkLst>
            <pc:docMk/>
            <pc:sldMk cId="2781322184" sldId="272"/>
            <ac:picMk id="10" creationId="{D80DAF2E-27D6-7D74-AEF2-6C1D7BB07FD4}"/>
          </ac:picMkLst>
        </pc:picChg>
        <pc:picChg chg="add mod">
          <ac:chgData name="Anna Revell" userId="6d3b2a93-54e9-49b4-8098-d4eb4f9db012" providerId="ADAL" clId="{D7D5441D-FB59-4E42-B632-83C053843EB5}" dt="2023-11-27T16:27:06.597" v="3059" actId="1076"/>
          <ac:picMkLst>
            <pc:docMk/>
            <pc:sldMk cId="2781322184" sldId="272"/>
            <ac:picMk id="1026" creationId="{00000000-0000-0000-0000-000000000000}"/>
          </ac:picMkLst>
        </pc:picChg>
      </pc:sldChg>
      <pc:sldChg chg="del">
        <pc:chgData name="Anna Revell" userId="6d3b2a93-54e9-49b4-8098-d4eb4f9db012" providerId="ADAL" clId="{D7D5441D-FB59-4E42-B632-83C053843EB5}" dt="2023-11-27T15:32:57.770" v="1931" actId="47"/>
        <pc:sldMkLst>
          <pc:docMk/>
          <pc:sldMk cId="341291969" sldId="276"/>
        </pc:sldMkLst>
      </pc:sldChg>
      <pc:sldChg chg="del">
        <pc:chgData name="Anna Revell" userId="6d3b2a93-54e9-49b4-8098-d4eb4f9db012" providerId="ADAL" clId="{D7D5441D-FB59-4E42-B632-83C053843EB5}" dt="2023-11-27T13:49:53.460" v="104" actId="47"/>
        <pc:sldMkLst>
          <pc:docMk/>
          <pc:sldMk cId="2972079415" sldId="279"/>
        </pc:sldMkLst>
      </pc:sldChg>
      <pc:sldChg chg="modSp mod">
        <pc:chgData name="Anna Revell" userId="6d3b2a93-54e9-49b4-8098-d4eb4f9db012" providerId="ADAL" clId="{D7D5441D-FB59-4E42-B632-83C053843EB5}" dt="2023-11-27T16:10:34.589" v="2492" actId="2710"/>
        <pc:sldMkLst>
          <pc:docMk/>
          <pc:sldMk cId="3848996100" sldId="280"/>
        </pc:sldMkLst>
        <pc:spChg chg="mod">
          <ac:chgData name="Anna Revell" userId="6d3b2a93-54e9-49b4-8098-d4eb4f9db012" providerId="ADAL" clId="{D7D5441D-FB59-4E42-B632-83C053843EB5}" dt="2023-11-27T14:35:19.788" v="1086" actId="1036"/>
          <ac:spMkLst>
            <pc:docMk/>
            <pc:sldMk cId="3848996100" sldId="280"/>
            <ac:spMk id="6" creationId="{00000000-0000-0000-0000-000000000000}"/>
          </ac:spMkLst>
        </pc:spChg>
        <pc:spChg chg="mod">
          <ac:chgData name="Anna Revell" userId="6d3b2a93-54e9-49b4-8098-d4eb4f9db012" providerId="ADAL" clId="{D7D5441D-FB59-4E42-B632-83C053843EB5}" dt="2023-11-27T16:10:34.589" v="2492" actId="2710"/>
          <ac:spMkLst>
            <pc:docMk/>
            <pc:sldMk cId="3848996100" sldId="280"/>
            <ac:spMk id="7" creationId="{00000000-0000-0000-0000-000000000000}"/>
          </ac:spMkLst>
        </pc:spChg>
        <pc:picChg chg="mod">
          <ac:chgData name="Anna Revell" userId="6d3b2a93-54e9-49b4-8098-d4eb4f9db012" providerId="ADAL" clId="{D7D5441D-FB59-4E42-B632-83C053843EB5}" dt="2023-11-27T16:10:09.644" v="2484" actId="1076"/>
          <ac:picMkLst>
            <pc:docMk/>
            <pc:sldMk cId="3848996100" sldId="280"/>
            <ac:picMk id="5" creationId="{E84FBEA1-0664-E7EC-9C68-35A87C5B1A5D}"/>
          </ac:picMkLst>
        </pc:picChg>
        <pc:picChg chg="mod ord">
          <ac:chgData name="Anna Revell" userId="6d3b2a93-54e9-49b4-8098-d4eb4f9db012" providerId="ADAL" clId="{D7D5441D-FB59-4E42-B632-83C053843EB5}" dt="2023-11-27T15:50:55.423" v="2025" actId="1076"/>
          <ac:picMkLst>
            <pc:docMk/>
            <pc:sldMk cId="3848996100" sldId="280"/>
            <ac:picMk id="12" creationId="{07835C0F-AEC3-49F2-8FC9-819DF8581403}"/>
          </ac:picMkLst>
        </pc:picChg>
      </pc:sldChg>
      <pc:sldChg chg="modSp del mod">
        <pc:chgData name="Anna Revell" userId="6d3b2a93-54e9-49b4-8098-d4eb4f9db012" providerId="ADAL" clId="{D7D5441D-FB59-4E42-B632-83C053843EB5}" dt="2023-11-27T15:35:40.284" v="1934" actId="47"/>
        <pc:sldMkLst>
          <pc:docMk/>
          <pc:sldMk cId="2801778865" sldId="282"/>
        </pc:sldMkLst>
        <pc:spChg chg="mod">
          <ac:chgData name="Anna Revell" userId="6d3b2a93-54e9-49b4-8098-d4eb4f9db012" providerId="ADAL" clId="{D7D5441D-FB59-4E42-B632-83C053843EB5}" dt="2023-11-27T15:35:36.706" v="1932" actId="20577"/>
          <ac:spMkLst>
            <pc:docMk/>
            <pc:sldMk cId="2801778865" sldId="282"/>
            <ac:spMk id="7" creationId="{00000000-0000-0000-0000-000000000000}"/>
          </ac:spMkLst>
        </pc:spChg>
      </pc:sldChg>
      <pc:sldChg chg="add del">
        <pc:chgData name="Anna Revell" userId="6d3b2a93-54e9-49b4-8098-d4eb4f9db012" providerId="ADAL" clId="{D7D5441D-FB59-4E42-B632-83C053843EB5}" dt="2023-11-27T15:36:14.673" v="1937" actId="47"/>
        <pc:sldMkLst>
          <pc:docMk/>
          <pc:sldMk cId="3324380391" sldId="283"/>
        </pc:sldMkLst>
      </pc:sldChg>
      <pc:sldChg chg="del">
        <pc:chgData name="Anna Revell" userId="6d3b2a93-54e9-49b4-8098-d4eb4f9db012" providerId="ADAL" clId="{D7D5441D-FB59-4E42-B632-83C053843EB5}" dt="2023-11-27T16:00:42.425" v="2218" actId="47"/>
        <pc:sldMkLst>
          <pc:docMk/>
          <pc:sldMk cId="1953972471" sldId="284"/>
        </pc:sldMkLst>
      </pc:sldChg>
      <pc:sldChg chg="del">
        <pc:chgData name="Anna Revell" userId="6d3b2a93-54e9-49b4-8098-d4eb4f9db012" providerId="ADAL" clId="{D7D5441D-FB59-4E42-B632-83C053843EB5}" dt="2023-11-27T16:01:11.888" v="2219" actId="47"/>
        <pc:sldMkLst>
          <pc:docMk/>
          <pc:sldMk cId="3601530929" sldId="285"/>
        </pc:sldMkLst>
      </pc:sldChg>
      <pc:sldChg chg="del">
        <pc:chgData name="Anna Revell" userId="6d3b2a93-54e9-49b4-8098-d4eb4f9db012" providerId="ADAL" clId="{D7D5441D-FB59-4E42-B632-83C053843EB5}" dt="2023-11-27T14:21:29.266" v="446" actId="47"/>
        <pc:sldMkLst>
          <pc:docMk/>
          <pc:sldMk cId="1836941750" sldId="287"/>
        </pc:sldMkLst>
      </pc:sldChg>
      <pc:sldChg chg="modSp del mod">
        <pc:chgData name="Anna Revell" userId="6d3b2a93-54e9-49b4-8098-d4eb4f9db012" providerId="ADAL" clId="{D7D5441D-FB59-4E42-B632-83C053843EB5}" dt="2023-11-27T16:02:02.243" v="2221" actId="47"/>
        <pc:sldMkLst>
          <pc:docMk/>
          <pc:sldMk cId="2469619678" sldId="290"/>
        </pc:sldMkLst>
        <pc:spChg chg="mod">
          <ac:chgData name="Anna Revell" userId="6d3b2a93-54e9-49b4-8098-d4eb4f9db012" providerId="ADAL" clId="{D7D5441D-FB59-4E42-B632-83C053843EB5}" dt="2023-11-27T16:01:26.794" v="2220" actId="108"/>
          <ac:spMkLst>
            <pc:docMk/>
            <pc:sldMk cId="2469619678" sldId="290"/>
            <ac:spMk id="3" creationId="{00000000-0000-0000-0000-000000000000}"/>
          </ac:spMkLst>
        </pc:spChg>
      </pc:sldChg>
      <pc:sldChg chg="del">
        <pc:chgData name="Anna Revell" userId="6d3b2a93-54e9-49b4-8098-d4eb4f9db012" providerId="ADAL" clId="{D7D5441D-FB59-4E42-B632-83C053843EB5}" dt="2023-11-27T16:06:52.794" v="2363" actId="47"/>
        <pc:sldMkLst>
          <pc:docMk/>
          <pc:sldMk cId="3922021324" sldId="293"/>
        </pc:sldMkLst>
      </pc:sldChg>
      <pc:sldChg chg="del">
        <pc:chgData name="Anna Revell" userId="6d3b2a93-54e9-49b4-8098-d4eb4f9db012" providerId="ADAL" clId="{D7D5441D-FB59-4E42-B632-83C053843EB5}" dt="2023-11-27T14:50:03.761" v="1247" actId="47"/>
        <pc:sldMkLst>
          <pc:docMk/>
          <pc:sldMk cId="247827219" sldId="295"/>
        </pc:sldMkLst>
      </pc:sldChg>
      <pc:sldChg chg="del">
        <pc:chgData name="Anna Revell" userId="6d3b2a93-54e9-49b4-8098-d4eb4f9db012" providerId="ADAL" clId="{D7D5441D-FB59-4E42-B632-83C053843EB5}" dt="2023-11-27T14:50:07.603" v="1248" actId="47"/>
        <pc:sldMkLst>
          <pc:docMk/>
          <pc:sldMk cId="708503833" sldId="302"/>
        </pc:sldMkLst>
      </pc:sldChg>
      <pc:sldChg chg="del">
        <pc:chgData name="Anna Revell" userId="6d3b2a93-54e9-49b4-8098-d4eb4f9db012" providerId="ADAL" clId="{D7D5441D-FB59-4E42-B632-83C053843EB5}" dt="2023-11-27T14:21:38.207" v="447" actId="47"/>
        <pc:sldMkLst>
          <pc:docMk/>
          <pc:sldMk cId="4262127654" sldId="306"/>
        </pc:sldMkLst>
      </pc:sldChg>
      <pc:sldChg chg="del">
        <pc:chgData name="Anna Revell" userId="6d3b2a93-54e9-49b4-8098-d4eb4f9db012" providerId="ADAL" clId="{D7D5441D-FB59-4E42-B632-83C053843EB5}" dt="2023-11-27T15:35:39.146" v="1933" actId="47"/>
        <pc:sldMkLst>
          <pc:docMk/>
          <pc:sldMk cId="1274974012" sldId="309"/>
        </pc:sldMkLst>
      </pc:sldChg>
      <pc:sldChg chg="del">
        <pc:chgData name="Anna Revell" userId="6d3b2a93-54e9-49b4-8098-d4eb4f9db012" providerId="ADAL" clId="{D7D5441D-FB59-4E42-B632-83C053843EB5}" dt="2023-11-27T14:21:48.194" v="451" actId="47"/>
        <pc:sldMkLst>
          <pc:docMk/>
          <pc:sldMk cId="1564322388" sldId="312"/>
        </pc:sldMkLst>
      </pc:sldChg>
      <pc:sldChg chg="del">
        <pc:chgData name="Anna Revell" userId="6d3b2a93-54e9-49b4-8098-d4eb4f9db012" providerId="ADAL" clId="{D7D5441D-FB59-4E42-B632-83C053843EB5}" dt="2023-11-27T15:59:58.320" v="2217" actId="47"/>
        <pc:sldMkLst>
          <pc:docMk/>
          <pc:sldMk cId="3717878565" sldId="327"/>
        </pc:sldMkLst>
      </pc:sldChg>
      <pc:sldChg chg="del">
        <pc:chgData name="Anna Revell" userId="6d3b2a93-54e9-49b4-8098-d4eb4f9db012" providerId="ADAL" clId="{D7D5441D-FB59-4E42-B632-83C053843EB5}" dt="2023-11-27T14:21:39.826" v="448" actId="47"/>
        <pc:sldMkLst>
          <pc:docMk/>
          <pc:sldMk cId="1951872160" sldId="328"/>
        </pc:sldMkLst>
      </pc:sldChg>
      <pc:sldChg chg="addSp modSp del ord">
        <pc:chgData name="Anna Revell" userId="6d3b2a93-54e9-49b4-8098-d4eb4f9db012" providerId="ADAL" clId="{D7D5441D-FB59-4E42-B632-83C053843EB5}" dt="2023-11-27T16:06:14.445" v="2341" actId="47"/>
        <pc:sldMkLst>
          <pc:docMk/>
          <pc:sldMk cId="3191007828" sldId="329"/>
        </pc:sldMkLst>
        <pc:picChg chg="add mod">
          <ac:chgData name="Anna Revell" userId="6d3b2a93-54e9-49b4-8098-d4eb4f9db012" providerId="ADAL" clId="{D7D5441D-FB59-4E42-B632-83C053843EB5}" dt="2023-11-27T16:03:17.458" v="2224"/>
          <ac:picMkLst>
            <pc:docMk/>
            <pc:sldMk cId="3191007828" sldId="329"/>
            <ac:picMk id="4" creationId="{D107ED25-B0EB-2397-87E1-5C3DFE62F91F}"/>
          </ac:picMkLst>
        </pc:picChg>
      </pc:sldChg>
      <pc:sldChg chg="del">
        <pc:chgData name="Anna Revell" userId="6d3b2a93-54e9-49b4-8098-d4eb4f9db012" providerId="ADAL" clId="{D7D5441D-FB59-4E42-B632-83C053843EB5}" dt="2023-11-27T14:21:54.447" v="452" actId="47"/>
        <pc:sldMkLst>
          <pc:docMk/>
          <pc:sldMk cId="2478717788" sldId="330"/>
        </pc:sldMkLst>
      </pc:sldChg>
      <pc:sldChg chg="del">
        <pc:chgData name="Anna Revell" userId="6d3b2a93-54e9-49b4-8098-d4eb4f9db012" providerId="ADAL" clId="{D7D5441D-FB59-4E42-B632-83C053843EB5}" dt="2023-11-27T14:21:41.511" v="449" actId="47"/>
        <pc:sldMkLst>
          <pc:docMk/>
          <pc:sldMk cId="2318573722" sldId="331"/>
        </pc:sldMkLst>
      </pc:sldChg>
      <pc:sldChg chg="addSp delSp modSp mod ord">
        <pc:chgData name="Anna Revell" userId="6d3b2a93-54e9-49b4-8098-d4eb4f9db012" providerId="ADAL" clId="{D7D5441D-FB59-4E42-B632-83C053843EB5}" dt="2023-11-27T16:11:37.375" v="2526" actId="1076"/>
        <pc:sldMkLst>
          <pc:docMk/>
          <pc:sldMk cId="839924207" sldId="332"/>
        </pc:sldMkLst>
        <pc:spChg chg="mod ord">
          <ac:chgData name="Anna Revell" userId="6d3b2a93-54e9-49b4-8098-d4eb4f9db012" providerId="ADAL" clId="{D7D5441D-FB59-4E42-B632-83C053843EB5}" dt="2023-11-27T16:11:22.900" v="2523" actId="1076"/>
          <ac:spMkLst>
            <pc:docMk/>
            <pc:sldMk cId="839924207" sldId="332"/>
            <ac:spMk id="2" creationId="{9FE420C5-E04F-2E37-7F29-4D2E7721078A}"/>
          </ac:spMkLst>
        </pc:spChg>
        <pc:spChg chg="del mod">
          <ac:chgData name="Anna Revell" userId="6d3b2a93-54e9-49b4-8098-d4eb4f9db012" providerId="ADAL" clId="{D7D5441D-FB59-4E42-B632-83C053843EB5}" dt="2023-11-27T13:50:28.332" v="121" actId="478"/>
          <ac:spMkLst>
            <pc:docMk/>
            <pc:sldMk cId="839924207" sldId="332"/>
            <ac:spMk id="3" creationId="{8D187151-8E22-7A49-C6E3-6544F29545D1}"/>
          </ac:spMkLst>
        </pc:spChg>
        <pc:spChg chg="add del">
          <ac:chgData name="Anna Revell" userId="6d3b2a93-54e9-49b4-8098-d4eb4f9db012" providerId="ADAL" clId="{D7D5441D-FB59-4E42-B632-83C053843EB5}" dt="2023-11-27T13:51:12.900" v="127" actId="26606"/>
          <ac:spMkLst>
            <pc:docMk/>
            <pc:sldMk cId="839924207" sldId="332"/>
            <ac:spMk id="9" creationId="{19D32F93-50AC-4C46-A5DB-291C60DDB7BD}"/>
          </ac:spMkLst>
        </pc:spChg>
        <pc:spChg chg="add del">
          <ac:chgData name="Anna Revell" userId="6d3b2a93-54e9-49b4-8098-d4eb4f9db012" providerId="ADAL" clId="{D7D5441D-FB59-4E42-B632-83C053843EB5}" dt="2023-11-27T13:51:12.900" v="127" actId="26606"/>
          <ac:spMkLst>
            <pc:docMk/>
            <pc:sldMk cId="839924207" sldId="332"/>
            <ac:spMk id="11" creationId="{827DC2C4-B485-428A-BF4A-472D2967F47F}"/>
          </ac:spMkLst>
        </pc:spChg>
        <pc:spChg chg="add del">
          <ac:chgData name="Anna Revell" userId="6d3b2a93-54e9-49b4-8098-d4eb4f9db012" providerId="ADAL" clId="{D7D5441D-FB59-4E42-B632-83C053843EB5}" dt="2023-11-27T13:51:12.900" v="127" actId="26606"/>
          <ac:spMkLst>
            <pc:docMk/>
            <pc:sldMk cId="839924207" sldId="332"/>
            <ac:spMk id="13" creationId="{EE04B5EB-F158-4507-90DD-BD23620C7CC9}"/>
          </ac:spMkLst>
        </pc:spChg>
        <pc:spChg chg="add del">
          <ac:chgData name="Anna Revell" userId="6d3b2a93-54e9-49b4-8098-d4eb4f9db012" providerId="ADAL" clId="{D7D5441D-FB59-4E42-B632-83C053843EB5}" dt="2023-11-27T13:51:12.884" v="126" actId="26606"/>
          <ac:spMkLst>
            <pc:docMk/>
            <pc:sldMk cId="839924207" sldId="332"/>
            <ac:spMk id="18" creationId="{70155189-D96C-4527-B0EC-654B946BE615}"/>
          </ac:spMkLst>
        </pc:spChg>
        <pc:spChg chg="add del">
          <ac:chgData name="Anna Revell" userId="6d3b2a93-54e9-49b4-8098-d4eb4f9db012" providerId="ADAL" clId="{D7D5441D-FB59-4E42-B632-83C053843EB5}" dt="2023-11-27T13:52:16.100" v="158" actId="26606"/>
          <ac:spMkLst>
            <pc:docMk/>
            <pc:sldMk cId="839924207" sldId="332"/>
            <ac:spMk id="20" creationId="{4B030A0D-0DAD-4A99-89BB-419527D6A64B}"/>
          </ac:spMkLst>
        </pc:spChg>
        <pc:spChg chg="add del">
          <ac:chgData name="Anna Revell" userId="6d3b2a93-54e9-49b4-8098-d4eb4f9db012" providerId="ADAL" clId="{D7D5441D-FB59-4E42-B632-83C053843EB5}" dt="2023-11-27T13:52:16.100" v="158" actId="26606"/>
          <ac:spMkLst>
            <pc:docMk/>
            <pc:sldMk cId="839924207" sldId="332"/>
            <ac:spMk id="21" creationId="{7C98A213-5994-475E-B327-DC6EC27FBA8B}"/>
          </ac:spMkLst>
        </pc:spChg>
        <pc:spChg chg="add del">
          <ac:chgData name="Anna Revell" userId="6d3b2a93-54e9-49b4-8098-d4eb4f9db012" providerId="ADAL" clId="{D7D5441D-FB59-4E42-B632-83C053843EB5}" dt="2023-11-27T13:52:16.100" v="158" actId="26606"/>
          <ac:spMkLst>
            <pc:docMk/>
            <pc:sldMk cId="839924207" sldId="332"/>
            <ac:spMk id="26" creationId="{D4771268-CB57-404A-9271-370EB28F6090}"/>
          </ac:spMkLst>
        </pc:spChg>
        <pc:picChg chg="mod">
          <ac:chgData name="Anna Revell" userId="6d3b2a93-54e9-49b4-8098-d4eb4f9db012" providerId="ADAL" clId="{D7D5441D-FB59-4E42-B632-83C053843EB5}" dt="2023-11-27T16:11:28.901" v="2524" actId="14100"/>
          <ac:picMkLst>
            <pc:docMk/>
            <pc:sldMk cId="839924207" sldId="332"/>
            <ac:picMk id="4" creationId="{13F11C38-0DBC-0A59-F65C-B1EA5B7A455F}"/>
          </ac:picMkLst>
        </pc:picChg>
        <pc:picChg chg="mod ord">
          <ac:chgData name="Anna Revell" userId="6d3b2a93-54e9-49b4-8098-d4eb4f9db012" providerId="ADAL" clId="{D7D5441D-FB59-4E42-B632-83C053843EB5}" dt="2023-11-27T16:11:37.375" v="2526" actId="1076"/>
          <ac:picMkLst>
            <pc:docMk/>
            <pc:sldMk cId="839924207" sldId="332"/>
            <ac:picMk id="5" creationId="{044076C9-3ABA-658B-0D3B-0813D3A72814}"/>
          </ac:picMkLst>
        </pc:picChg>
        <pc:picChg chg="add mod modCrop">
          <ac:chgData name="Anna Revell" userId="6d3b2a93-54e9-49b4-8098-d4eb4f9db012" providerId="ADAL" clId="{D7D5441D-FB59-4E42-B632-83C053843EB5}" dt="2023-11-27T13:52:22.550" v="161" actId="14100"/>
          <ac:picMkLst>
            <pc:docMk/>
            <pc:sldMk cId="839924207" sldId="332"/>
            <ac:picMk id="10" creationId="{121758A4-A32B-42E5-4DA3-7F1D5C09ABA7}"/>
          </ac:picMkLst>
        </pc:picChg>
      </pc:sldChg>
      <pc:sldChg chg="addSp delSp modSp new mod">
        <pc:chgData name="Anna Revell" userId="6d3b2a93-54e9-49b4-8098-d4eb4f9db012" providerId="ADAL" clId="{D7D5441D-FB59-4E42-B632-83C053843EB5}" dt="2023-11-28T13:51:15.598" v="4291" actId="20577"/>
        <pc:sldMkLst>
          <pc:docMk/>
          <pc:sldMk cId="4097892109" sldId="333"/>
        </pc:sldMkLst>
        <pc:spChg chg="mod">
          <ac:chgData name="Anna Revell" userId="6d3b2a93-54e9-49b4-8098-d4eb4f9db012" providerId="ADAL" clId="{D7D5441D-FB59-4E42-B632-83C053843EB5}" dt="2023-11-27T14:36:09.997" v="1095" actId="14100"/>
          <ac:spMkLst>
            <pc:docMk/>
            <pc:sldMk cId="4097892109" sldId="333"/>
            <ac:spMk id="2" creationId="{CFAE07F5-A4B5-B89A-D277-B76873823807}"/>
          </ac:spMkLst>
        </pc:spChg>
        <pc:spChg chg="del mod">
          <ac:chgData name="Anna Revell" userId="6d3b2a93-54e9-49b4-8098-d4eb4f9db012" providerId="ADAL" clId="{D7D5441D-FB59-4E42-B632-83C053843EB5}" dt="2023-11-27T14:37:14.730" v="1100" actId="26606"/>
          <ac:spMkLst>
            <pc:docMk/>
            <pc:sldMk cId="4097892109" sldId="333"/>
            <ac:spMk id="3" creationId="{AA672985-B27A-0789-144B-1F40FE6EEF77}"/>
          </ac:spMkLst>
        </pc:spChg>
        <pc:graphicFrameChg chg="add mod modGraphic">
          <ac:chgData name="Anna Revell" userId="6d3b2a93-54e9-49b4-8098-d4eb4f9db012" providerId="ADAL" clId="{D7D5441D-FB59-4E42-B632-83C053843EB5}" dt="2023-11-28T13:51:15.598" v="4291" actId="20577"/>
          <ac:graphicFrameMkLst>
            <pc:docMk/>
            <pc:sldMk cId="4097892109" sldId="333"/>
            <ac:graphicFrameMk id="6" creationId="{D7B1AEA8-9DF1-614F-5FEC-95A80DF5F198}"/>
          </ac:graphicFrameMkLst>
        </pc:graphicFrameChg>
        <pc:picChg chg="add mod">
          <ac:chgData name="Anna Revell" userId="6d3b2a93-54e9-49b4-8098-d4eb4f9db012" providerId="ADAL" clId="{D7D5441D-FB59-4E42-B632-83C053843EB5}" dt="2023-11-28T12:19:54.031" v="3443" actId="1035"/>
          <ac:picMkLst>
            <pc:docMk/>
            <pc:sldMk cId="4097892109" sldId="333"/>
            <ac:picMk id="4" creationId="{671869AA-03B2-7F72-42EF-6DDD9E7BE6B3}"/>
          </ac:picMkLst>
        </pc:picChg>
      </pc:sldChg>
      <pc:sldChg chg="modSp add del mod">
        <pc:chgData name="Anna Revell" userId="6d3b2a93-54e9-49b4-8098-d4eb4f9db012" providerId="ADAL" clId="{D7D5441D-FB59-4E42-B632-83C053843EB5}" dt="2023-11-28T12:39:18.943" v="3446" actId="47"/>
        <pc:sldMkLst>
          <pc:docMk/>
          <pc:sldMk cId="2662054794" sldId="334"/>
        </pc:sldMkLst>
        <pc:graphicFrameChg chg="mod">
          <ac:chgData name="Anna Revell" userId="6d3b2a93-54e9-49b4-8098-d4eb4f9db012" providerId="ADAL" clId="{D7D5441D-FB59-4E42-B632-83C053843EB5}" dt="2023-11-27T15:57:25.363" v="2215" actId="20577"/>
          <ac:graphicFrameMkLst>
            <pc:docMk/>
            <pc:sldMk cId="2662054794" sldId="334"/>
            <ac:graphicFrameMk id="6" creationId="{D7B1AEA8-9DF1-614F-5FEC-95A80DF5F198}"/>
          </ac:graphicFrameMkLst>
        </pc:graphicFrameChg>
        <pc:picChg chg="mod">
          <ac:chgData name="Anna Revell" userId="6d3b2a93-54e9-49b4-8098-d4eb4f9db012" providerId="ADAL" clId="{D7D5441D-FB59-4E42-B632-83C053843EB5}" dt="2023-11-27T15:45:33.327" v="2023" actId="1076"/>
          <ac:picMkLst>
            <pc:docMk/>
            <pc:sldMk cId="2662054794" sldId="334"/>
            <ac:picMk id="4" creationId="{671869AA-03B2-7F72-42EF-6DDD9E7BE6B3}"/>
          </ac:picMkLst>
        </pc:picChg>
      </pc:sldChg>
      <pc:sldChg chg="modSp add mod">
        <pc:chgData name="Anna Revell" userId="6d3b2a93-54e9-49b4-8098-d4eb4f9db012" providerId="ADAL" clId="{D7D5441D-FB59-4E42-B632-83C053843EB5}" dt="2023-11-28T13:51:51.221" v="4299" actId="20577"/>
        <pc:sldMkLst>
          <pc:docMk/>
          <pc:sldMk cId="3648845306" sldId="335"/>
        </pc:sldMkLst>
        <pc:spChg chg="mod">
          <ac:chgData name="Anna Revell" userId="6d3b2a93-54e9-49b4-8098-d4eb4f9db012" providerId="ADAL" clId="{D7D5441D-FB59-4E42-B632-83C053843EB5}" dt="2023-11-27T16:10:50.944" v="2510" actId="1035"/>
          <ac:spMkLst>
            <pc:docMk/>
            <pc:sldMk cId="3648845306" sldId="335"/>
            <ac:spMk id="2" creationId="{CFAE07F5-A4B5-B89A-D277-B76873823807}"/>
          </ac:spMkLst>
        </pc:spChg>
        <pc:graphicFrameChg chg="mod">
          <ac:chgData name="Anna Revell" userId="6d3b2a93-54e9-49b4-8098-d4eb4f9db012" providerId="ADAL" clId="{D7D5441D-FB59-4E42-B632-83C053843EB5}" dt="2023-11-28T13:51:51.221" v="4299" actId="20577"/>
          <ac:graphicFrameMkLst>
            <pc:docMk/>
            <pc:sldMk cId="3648845306" sldId="335"/>
            <ac:graphicFrameMk id="6" creationId="{D7B1AEA8-9DF1-614F-5FEC-95A80DF5F198}"/>
          </ac:graphicFrameMkLst>
        </pc:graphicFrameChg>
        <pc:picChg chg="mod">
          <ac:chgData name="Anna Revell" userId="6d3b2a93-54e9-49b4-8098-d4eb4f9db012" providerId="ADAL" clId="{D7D5441D-FB59-4E42-B632-83C053843EB5}" dt="2023-11-27T16:10:54.771" v="2514" actId="1038"/>
          <ac:picMkLst>
            <pc:docMk/>
            <pc:sldMk cId="3648845306" sldId="335"/>
            <ac:picMk id="4" creationId="{671869AA-03B2-7F72-42EF-6DDD9E7BE6B3}"/>
          </ac:picMkLst>
        </pc:picChg>
      </pc:sldChg>
      <pc:sldChg chg="addSp delSp modSp add mod">
        <pc:chgData name="Anna Revell" userId="6d3b2a93-54e9-49b4-8098-d4eb4f9db012" providerId="ADAL" clId="{D7D5441D-FB59-4E42-B632-83C053843EB5}" dt="2023-11-28T13:53:47.236" v="4320" actId="1076"/>
        <pc:sldMkLst>
          <pc:docMk/>
          <pc:sldMk cId="1678248940" sldId="336"/>
        </pc:sldMkLst>
        <pc:spChg chg="mod">
          <ac:chgData name="Anna Revell" userId="6d3b2a93-54e9-49b4-8098-d4eb4f9db012" providerId="ADAL" clId="{D7D5441D-FB59-4E42-B632-83C053843EB5}" dt="2023-11-27T16:15:00.073" v="2575" actId="20577"/>
          <ac:spMkLst>
            <pc:docMk/>
            <pc:sldMk cId="1678248940" sldId="336"/>
            <ac:spMk id="2" creationId="{CFAE07F5-A4B5-B89A-D277-B76873823807}"/>
          </ac:spMkLst>
        </pc:spChg>
        <pc:spChg chg="add del mod">
          <ac:chgData name="Anna Revell" userId="6d3b2a93-54e9-49b4-8098-d4eb4f9db012" providerId="ADAL" clId="{D7D5441D-FB59-4E42-B632-83C053843EB5}" dt="2023-11-27T16:05:19.748" v="2297" actId="478"/>
          <ac:spMkLst>
            <pc:docMk/>
            <pc:sldMk cId="1678248940" sldId="336"/>
            <ac:spMk id="5" creationId="{80868860-4EA2-8798-3976-38B4FF9D98D5}"/>
          </ac:spMkLst>
        </pc:spChg>
        <pc:spChg chg="add mod">
          <ac:chgData name="Anna Revell" userId="6d3b2a93-54e9-49b4-8098-d4eb4f9db012" providerId="ADAL" clId="{D7D5441D-FB59-4E42-B632-83C053843EB5}" dt="2023-11-28T13:53:47.236" v="4320" actId="1076"/>
          <ac:spMkLst>
            <pc:docMk/>
            <pc:sldMk cId="1678248940" sldId="336"/>
            <ac:spMk id="7" creationId="{F93A4AB1-E769-E80D-59FA-9C68E5C87008}"/>
          </ac:spMkLst>
        </pc:spChg>
        <pc:graphicFrameChg chg="add del mod">
          <ac:chgData name="Anna Revell" userId="6d3b2a93-54e9-49b4-8098-d4eb4f9db012" providerId="ADAL" clId="{D7D5441D-FB59-4E42-B632-83C053843EB5}" dt="2023-11-27T16:11:06.526" v="2516" actId="1076"/>
          <ac:graphicFrameMkLst>
            <pc:docMk/>
            <pc:sldMk cId="1678248940" sldId="336"/>
            <ac:graphicFrameMk id="6" creationId="{D7B1AEA8-9DF1-614F-5FEC-95A80DF5F198}"/>
          </ac:graphicFrameMkLst>
        </pc:graphicFrameChg>
        <pc:picChg chg="mod">
          <ac:chgData name="Anna Revell" userId="6d3b2a93-54e9-49b4-8098-d4eb4f9db012" providerId="ADAL" clId="{D7D5441D-FB59-4E42-B632-83C053843EB5}" dt="2023-11-27T16:06:46.504" v="2362" actId="1076"/>
          <ac:picMkLst>
            <pc:docMk/>
            <pc:sldMk cId="1678248940" sldId="336"/>
            <ac:picMk id="4" creationId="{671869AA-03B2-7F72-42EF-6DDD9E7BE6B3}"/>
          </ac:picMkLst>
        </pc:picChg>
      </pc:sldChg>
      <pc:sldChg chg="delSp modSp add del mod ord">
        <pc:chgData name="Anna Revell" userId="6d3b2a93-54e9-49b4-8098-d4eb4f9db012" providerId="ADAL" clId="{D7D5441D-FB59-4E42-B632-83C053843EB5}" dt="2023-11-27T16:20:35.700" v="2995" actId="47"/>
        <pc:sldMkLst>
          <pc:docMk/>
          <pc:sldMk cId="161720012" sldId="337"/>
        </pc:sldMkLst>
        <pc:spChg chg="mod">
          <ac:chgData name="Anna Revell" userId="6d3b2a93-54e9-49b4-8098-d4eb4f9db012" providerId="ADAL" clId="{D7D5441D-FB59-4E42-B632-83C053843EB5}" dt="2023-11-27T16:09:30.720" v="2478" actId="1076"/>
          <ac:spMkLst>
            <pc:docMk/>
            <pc:sldMk cId="161720012" sldId="337"/>
            <ac:spMk id="2" creationId="{00000000-0000-0000-0000-000000000000}"/>
          </ac:spMkLst>
        </pc:spChg>
        <pc:spChg chg="mod">
          <ac:chgData name="Anna Revell" userId="6d3b2a93-54e9-49b4-8098-d4eb4f9db012" providerId="ADAL" clId="{D7D5441D-FB59-4E42-B632-83C053843EB5}" dt="2023-11-27T16:09:21.862" v="2475" actId="6549"/>
          <ac:spMkLst>
            <pc:docMk/>
            <pc:sldMk cId="161720012" sldId="337"/>
            <ac:spMk id="7" creationId="{00000000-0000-0000-0000-000000000000}"/>
          </ac:spMkLst>
        </pc:spChg>
        <pc:graphicFrameChg chg="mod">
          <ac:chgData name="Anna Revell" userId="6d3b2a93-54e9-49b4-8098-d4eb4f9db012" providerId="ADAL" clId="{D7D5441D-FB59-4E42-B632-83C053843EB5}" dt="2023-11-27T16:16:18.850" v="2673" actId="20577"/>
          <ac:graphicFrameMkLst>
            <pc:docMk/>
            <pc:sldMk cId="161720012" sldId="337"/>
            <ac:graphicFrameMk id="1028" creationId="{B75BB396-3C81-EE22-4ABF-186B60D93CA2}"/>
          </ac:graphicFrameMkLst>
        </pc:graphicFrameChg>
        <pc:picChg chg="mod">
          <ac:chgData name="Anna Revell" userId="6d3b2a93-54e9-49b4-8098-d4eb4f9db012" providerId="ADAL" clId="{D7D5441D-FB59-4E42-B632-83C053843EB5}" dt="2023-11-27T16:09:43.358" v="2479" actId="1076"/>
          <ac:picMkLst>
            <pc:docMk/>
            <pc:sldMk cId="161720012" sldId="337"/>
            <ac:picMk id="4" creationId="{00000000-0000-0000-0000-000000000000}"/>
          </ac:picMkLst>
        </pc:picChg>
        <pc:picChg chg="mod">
          <ac:chgData name="Anna Revell" userId="6d3b2a93-54e9-49b4-8098-d4eb4f9db012" providerId="ADAL" clId="{D7D5441D-FB59-4E42-B632-83C053843EB5}" dt="2023-11-27T16:09:43.358" v="2479" actId="1076"/>
          <ac:picMkLst>
            <pc:docMk/>
            <pc:sldMk cId="161720012" sldId="337"/>
            <ac:picMk id="8" creationId="{79A10693-52AB-1ED6-2181-45115B13A569}"/>
          </ac:picMkLst>
        </pc:picChg>
        <pc:picChg chg="mod">
          <ac:chgData name="Anna Revell" userId="6d3b2a93-54e9-49b4-8098-d4eb4f9db012" providerId="ADAL" clId="{D7D5441D-FB59-4E42-B632-83C053843EB5}" dt="2023-11-27T16:09:43.358" v="2479" actId="1076"/>
          <ac:picMkLst>
            <pc:docMk/>
            <pc:sldMk cId="161720012" sldId="337"/>
            <ac:picMk id="10" creationId="{D80DAF2E-27D6-7D74-AEF2-6C1D7BB07FD4}"/>
          </ac:picMkLst>
        </pc:picChg>
        <pc:picChg chg="del">
          <ac:chgData name="Anna Revell" userId="6d3b2a93-54e9-49b4-8098-d4eb4f9db012" providerId="ADAL" clId="{D7D5441D-FB59-4E42-B632-83C053843EB5}" dt="2023-11-27T16:07:09.400" v="2367" actId="478"/>
          <ac:picMkLst>
            <pc:docMk/>
            <pc:sldMk cId="161720012" sldId="337"/>
            <ac:picMk id="1026" creationId="{00000000-0000-0000-0000-000000000000}"/>
          </ac:picMkLst>
        </pc:picChg>
      </pc:sldChg>
      <pc:sldChg chg="addSp delSp modSp add del mod ord">
        <pc:chgData name="Anna Revell" userId="6d3b2a93-54e9-49b4-8098-d4eb4f9db012" providerId="ADAL" clId="{D7D5441D-FB59-4E42-B632-83C053843EB5}" dt="2023-11-27T16:21:36.046" v="3018" actId="47"/>
        <pc:sldMkLst>
          <pc:docMk/>
          <pc:sldMk cId="2389986406" sldId="338"/>
        </pc:sldMkLst>
        <pc:spChg chg="mod">
          <ac:chgData name="Anna Revell" userId="6d3b2a93-54e9-49b4-8098-d4eb4f9db012" providerId="ADAL" clId="{D7D5441D-FB59-4E42-B632-83C053843EB5}" dt="2023-11-27T16:19:24.176" v="2912" actId="1076"/>
          <ac:spMkLst>
            <pc:docMk/>
            <pc:sldMk cId="2389986406" sldId="338"/>
            <ac:spMk id="2" creationId="{CFAE07F5-A4B5-B89A-D277-B76873823807}"/>
          </ac:spMkLst>
        </pc:spChg>
        <pc:spChg chg="del">
          <ac:chgData name="Anna Revell" userId="6d3b2a93-54e9-49b4-8098-d4eb4f9db012" providerId="ADAL" clId="{D7D5441D-FB59-4E42-B632-83C053843EB5}" dt="2023-11-27T16:18:33.776" v="2854" actId="478"/>
          <ac:spMkLst>
            <pc:docMk/>
            <pc:sldMk cId="2389986406" sldId="338"/>
            <ac:spMk id="7" creationId="{F93A4AB1-E769-E80D-59FA-9C68E5C87008}"/>
          </ac:spMkLst>
        </pc:spChg>
        <pc:graphicFrameChg chg="mod modGraphic">
          <ac:chgData name="Anna Revell" userId="6d3b2a93-54e9-49b4-8098-d4eb4f9db012" providerId="ADAL" clId="{D7D5441D-FB59-4E42-B632-83C053843EB5}" dt="2023-11-27T16:20:16.677" v="2988" actId="20577"/>
          <ac:graphicFrameMkLst>
            <pc:docMk/>
            <pc:sldMk cId="2389986406" sldId="338"/>
            <ac:graphicFrameMk id="6" creationId="{D7B1AEA8-9DF1-614F-5FEC-95A80DF5F198}"/>
          </ac:graphicFrameMkLst>
        </pc:graphicFrameChg>
        <pc:picChg chg="add mod">
          <ac:chgData name="Anna Revell" userId="6d3b2a93-54e9-49b4-8098-d4eb4f9db012" providerId="ADAL" clId="{D7D5441D-FB59-4E42-B632-83C053843EB5}" dt="2023-11-27T16:20:24.545" v="2990" actId="1076"/>
          <ac:picMkLst>
            <pc:docMk/>
            <pc:sldMk cId="2389986406" sldId="338"/>
            <ac:picMk id="3" creationId="{8F731B42-7C39-047F-499C-71574100E6EF}"/>
          </ac:picMkLst>
        </pc:picChg>
        <pc:picChg chg="mod">
          <ac:chgData name="Anna Revell" userId="6d3b2a93-54e9-49b4-8098-d4eb4f9db012" providerId="ADAL" clId="{D7D5441D-FB59-4E42-B632-83C053843EB5}" dt="2023-11-27T16:20:32.060" v="2994" actId="14100"/>
          <ac:picMkLst>
            <pc:docMk/>
            <pc:sldMk cId="2389986406" sldId="338"/>
            <ac:picMk id="4" creationId="{671869AA-03B2-7F72-42EF-6DDD9E7BE6B3}"/>
          </ac:picMkLst>
        </pc:picChg>
      </pc:sldChg>
      <pc:sldChg chg="addSp delSp modSp add mod">
        <pc:chgData name="Anna Revell" userId="6d3b2a93-54e9-49b4-8098-d4eb4f9db012" providerId="ADAL" clId="{D7D5441D-FB59-4E42-B632-83C053843EB5}" dt="2023-11-28T13:50:17.287" v="4285" actId="20577"/>
        <pc:sldMkLst>
          <pc:docMk/>
          <pc:sldMk cId="2751689308" sldId="339"/>
        </pc:sldMkLst>
        <pc:spChg chg="mod">
          <ac:chgData name="Anna Revell" userId="6d3b2a93-54e9-49b4-8098-d4eb4f9db012" providerId="ADAL" clId="{D7D5441D-FB59-4E42-B632-83C053843EB5}" dt="2023-11-27T16:21:14" v="3012" actId="404"/>
          <ac:spMkLst>
            <pc:docMk/>
            <pc:sldMk cId="2751689308" sldId="339"/>
            <ac:spMk id="2" creationId="{9FE420C5-E04F-2E37-7F29-4D2E7721078A}"/>
          </ac:spMkLst>
        </pc:spChg>
        <pc:graphicFrameChg chg="add mod">
          <ac:chgData name="Anna Revell" userId="6d3b2a93-54e9-49b4-8098-d4eb4f9db012" providerId="ADAL" clId="{D7D5441D-FB59-4E42-B632-83C053843EB5}" dt="2023-11-28T13:50:17.287" v="4285" actId="20577"/>
          <ac:graphicFrameMkLst>
            <pc:docMk/>
            <pc:sldMk cId="2751689308" sldId="339"/>
            <ac:graphicFrameMk id="3" creationId="{551B26CC-0C95-83AC-DF86-22F2E1CE3E62}"/>
          </ac:graphicFrameMkLst>
        </pc:graphicFrameChg>
        <pc:picChg chg="del">
          <ac:chgData name="Anna Revell" userId="6d3b2a93-54e9-49b4-8098-d4eb4f9db012" providerId="ADAL" clId="{D7D5441D-FB59-4E42-B632-83C053843EB5}" dt="2023-11-27T16:21:17.852" v="3013" actId="478"/>
          <ac:picMkLst>
            <pc:docMk/>
            <pc:sldMk cId="2751689308" sldId="339"/>
            <ac:picMk id="4" creationId="{13F11C38-0DBC-0A59-F65C-B1EA5B7A455F}"/>
          </ac:picMkLst>
        </pc:picChg>
        <pc:picChg chg="del">
          <ac:chgData name="Anna Revell" userId="6d3b2a93-54e9-49b4-8098-d4eb4f9db012" providerId="ADAL" clId="{D7D5441D-FB59-4E42-B632-83C053843EB5}" dt="2023-11-27T16:21:18.276" v="3014" actId="478"/>
          <ac:picMkLst>
            <pc:docMk/>
            <pc:sldMk cId="2751689308" sldId="339"/>
            <ac:picMk id="5" creationId="{044076C9-3ABA-658B-0D3B-0813D3A72814}"/>
          </ac:picMkLst>
        </pc:picChg>
        <pc:picChg chg="add mod">
          <ac:chgData name="Anna Revell" userId="6d3b2a93-54e9-49b4-8098-d4eb4f9db012" providerId="ADAL" clId="{D7D5441D-FB59-4E42-B632-83C053843EB5}" dt="2023-11-27T16:21:34.281" v="3017"/>
          <ac:picMkLst>
            <pc:docMk/>
            <pc:sldMk cId="2751689308" sldId="339"/>
            <ac:picMk id="6" creationId="{9BA76721-54B0-F076-0A18-F43543863B42}"/>
          </ac:picMkLst>
        </pc:picChg>
        <pc:picChg chg="add mod">
          <ac:chgData name="Anna Revell" userId="6d3b2a93-54e9-49b4-8098-d4eb4f9db012" providerId="ADAL" clId="{D7D5441D-FB59-4E42-B632-83C053843EB5}" dt="2023-11-27T16:21:34.281" v="3017"/>
          <ac:picMkLst>
            <pc:docMk/>
            <pc:sldMk cId="2751689308" sldId="339"/>
            <ac:picMk id="7" creationId="{01F130CE-5967-79EF-82E0-7F754EA36A2B}"/>
          </ac:picMkLst>
        </pc:picChg>
        <pc:picChg chg="del">
          <ac:chgData name="Anna Revell" userId="6d3b2a93-54e9-49b4-8098-d4eb4f9db012" providerId="ADAL" clId="{D7D5441D-FB59-4E42-B632-83C053843EB5}" dt="2023-11-27T16:21:18.747" v="3015" actId="478"/>
          <ac:picMkLst>
            <pc:docMk/>
            <pc:sldMk cId="2751689308" sldId="339"/>
            <ac:picMk id="10" creationId="{121758A4-A32B-42E5-4DA3-7F1D5C09ABA7}"/>
          </ac:picMkLst>
        </pc:picChg>
      </pc:sldChg>
      <pc:sldChg chg="add del">
        <pc:chgData name="Anna Revell" userId="6d3b2a93-54e9-49b4-8098-d4eb4f9db012" providerId="ADAL" clId="{D7D5441D-FB59-4E42-B632-83C053843EB5}" dt="2023-11-28T12:39:11.157" v="3445" actId="47"/>
        <pc:sldMkLst>
          <pc:docMk/>
          <pc:sldMk cId="280942523" sldId="340"/>
        </pc:sldMkLst>
      </pc:sldChg>
      <pc:sldChg chg="addSp delSp modSp add mod ord">
        <pc:chgData name="Anna Revell" userId="6d3b2a93-54e9-49b4-8098-d4eb4f9db012" providerId="ADAL" clId="{D7D5441D-FB59-4E42-B632-83C053843EB5}" dt="2023-11-28T13:53:32.800" v="4319" actId="20577"/>
        <pc:sldMkLst>
          <pc:docMk/>
          <pc:sldMk cId="2990957013" sldId="340"/>
        </pc:sldMkLst>
        <pc:spChg chg="mod">
          <ac:chgData name="Anna Revell" userId="6d3b2a93-54e9-49b4-8098-d4eb4f9db012" providerId="ADAL" clId="{D7D5441D-FB59-4E42-B632-83C053843EB5}" dt="2023-11-28T13:19:02.599" v="4201" actId="1076"/>
          <ac:spMkLst>
            <pc:docMk/>
            <pc:sldMk cId="2990957013" sldId="340"/>
            <ac:spMk id="2" creationId="{CFAE07F5-A4B5-B89A-D277-B76873823807}"/>
          </ac:spMkLst>
        </pc:spChg>
        <pc:spChg chg="del">
          <ac:chgData name="Anna Revell" userId="6d3b2a93-54e9-49b4-8098-d4eb4f9db012" providerId="ADAL" clId="{D7D5441D-FB59-4E42-B632-83C053843EB5}" dt="2023-11-28T12:44:57.240" v="3480" actId="478"/>
          <ac:spMkLst>
            <pc:docMk/>
            <pc:sldMk cId="2990957013" sldId="340"/>
            <ac:spMk id="7" creationId="{F93A4AB1-E769-E80D-59FA-9C68E5C87008}"/>
          </ac:spMkLst>
        </pc:spChg>
        <pc:graphicFrameChg chg="mod modGraphic">
          <ac:chgData name="Anna Revell" userId="6d3b2a93-54e9-49b4-8098-d4eb4f9db012" providerId="ADAL" clId="{D7D5441D-FB59-4E42-B632-83C053843EB5}" dt="2023-11-28T13:53:32.800" v="4319" actId="20577"/>
          <ac:graphicFrameMkLst>
            <pc:docMk/>
            <pc:sldMk cId="2990957013" sldId="340"/>
            <ac:graphicFrameMk id="6" creationId="{D7B1AEA8-9DF1-614F-5FEC-95A80DF5F198}"/>
          </ac:graphicFrameMkLst>
        </pc:graphicFrameChg>
        <pc:picChg chg="add mod">
          <ac:chgData name="Anna Revell" userId="6d3b2a93-54e9-49b4-8098-d4eb4f9db012" providerId="ADAL" clId="{D7D5441D-FB59-4E42-B632-83C053843EB5}" dt="2023-11-28T13:19:17.405" v="4203" actId="1076"/>
          <ac:picMkLst>
            <pc:docMk/>
            <pc:sldMk cId="2990957013" sldId="340"/>
            <ac:picMk id="3" creationId="{7026E80B-14DA-45F2-15A4-3DC6D918C2DB}"/>
          </ac:picMkLst>
        </pc:picChg>
        <pc:picChg chg="del">
          <ac:chgData name="Anna Revell" userId="6d3b2a93-54e9-49b4-8098-d4eb4f9db012" providerId="ADAL" clId="{D7D5441D-FB59-4E42-B632-83C053843EB5}" dt="2023-11-28T12:44:59.217" v="3481" actId="478"/>
          <ac:picMkLst>
            <pc:docMk/>
            <pc:sldMk cId="2990957013" sldId="340"/>
            <ac:picMk id="4" creationId="{671869AA-03B2-7F72-42EF-6DDD9E7BE6B3}"/>
          </ac:picMkLst>
        </pc:pic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mailto:andydean@ca-north.org.uk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mailto:brainwatson@ca-north.org.uk" TargetMode="External"/><Relationship Id="rId2" Type="http://schemas.openxmlformats.org/officeDocument/2006/relationships/hyperlink" Target="mailto:energy@ca-north.org.uk" TargetMode="External"/><Relationship Id="rId1" Type="http://schemas.openxmlformats.org/officeDocument/2006/relationships/hyperlink" Target="mailto:annarevell@ca-north.org.uk" TargetMode="External"/><Relationship Id="rId4" Type="http://schemas.openxmlformats.org/officeDocument/2006/relationships/hyperlink" Target="mailto:renewables@ca-north.org.uk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mailto:andydean@ca-north.org.uk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mailto:brainwatson@ca-north.org.uk" TargetMode="External"/><Relationship Id="rId2" Type="http://schemas.openxmlformats.org/officeDocument/2006/relationships/hyperlink" Target="mailto:energy@ca-north.org.uk" TargetMode="External"/><Relationship Id="rId1" Type="http://schemas.openxmlformats.org/officeDocument/2006/relationships/hyperlink" Target="mailto:annarevell@ca-north.org.uk" TargetMode="External"/><Relationship Id="rId4" Type="http://schemas.openxmlformats.org/officeDocument/2006/relationships/hyperlink" Target="mailto:renewables@ca-north.org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F12FB-F73F-4DF8-BE8B-FD12CC8E01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765A78-6C6A-49E1-A2EC-8FBA5B512D9A}">
      <dgm:prSet custT="1"/>
      <dgm:spPr/>
      <dgm:t>
        <a:bodyPr/>
        <a:lstStyle/>
        <a:p>
          <a:pPr algn="ctr"/>
          <a:r>
            <a:rPr lang="en-GB" sz="2000" b="0" dirty="0"/>
            <a:t>Anna Revell, Energy Adviser </a:t>
          </a:r>
          <a:endParaRPr lang="en-US" sz="2000" b="0" dirty="0"/>
        </a:p>
      </dgm:t>
    </dgm:pt>
    <dgm:pt modelId="{5D7C2A35-7085-4063-BD4A-8CEA8E61364F}" type="parTrans" cxnId="{805D52FA-EC4E-4ABE-AA52-37B71C916973}">
      <dgm:prSet/>
      <dgm:spPr/>
      <dgm:t>
        <a:bodyPr/>
        <a:lstStyle/>
        <a:p>
          <a:endParaRPr lang="en-US"/>
        </a:p>
      </dgm:t>
    </dgm:pt>
    <dgm:pt modelId="{59AC63D5-6411-4EB6-88A3-FFA88808ED10}" type="sibTrans" cxnId="{805D52FA-EC4E-4ABE-AA52-37B71C916973}">
      <dgm:prSet/>
      <dgm:spPr/>
      <dgm:t>
        <a:bodyPr/>
        <a:lstStyle/>
        <a:p>
          <a:endParaRPr lang="en-US"/>
        </a:p>
      </dgm:t>
    </dgm:pt>
    <dgm:pt modelId="{C6B7AF41-E638-4D63-AE9B-E6D82584771D}">
      <dgm:prSet custT="1"/>
      <dgm:spPr/>
      <dgm:t>
        <a:bodyPr/>
        <a:lstStyle/>
        <a:p>
          <a:pPr algn="ctr"/>
          <a:r>
            <a:rPr lang="en-GB" sz="2000" b="0" dirty="0"/>
            <a:t>Brian Watson, Domestic Carbon Reduction Officer</a:t>
          </a:r>
          <a:endParaRPr lang="en-US" sz="2000" b="0" dirty="0"/>
        </a:p>
      </dgm:t>
    </dgm:pt>
    <dgm:pt modelId="{A71BC82A-FF29-4E00-98A2-CF9979FC7991}" type="parTrans" cxnId="{653E9456-9517-470B-AB9C-443F7CB422BF}">
      <dgm:prSet/>
      <dgm:spPr/>
      <dgm:t>
        <a:bodyPr/>
        <a:lstStyle/>
        <a:p>
          <a:endParaRPr lang="en-US"/>
        </a:p>
      </dgm:t>
    </dgm:pt>
    <dgm:pt modelId="{D75A1C0C-DB2A-4307-9922-3373A9605E50}" type="sibTrans" cxnId="{653E9456-9517-470B-AB9C-443F7CB422BF}">
      <dgm:prSet/>
      <dgm:spPr/>
      <dgm:t>
        <a:bodyPr/>
        <a:lstStyle/>
        <a:p>
          <a:endParaRPr lang="en-US"/>
        </a:p>
      </dgm:t>
    </dgm:pt>
    <dgm:pt modelId="{1066BABB-FEE5-4DC5-9E4E-292F29D89430}">
      <dgm:prSet custT="1"/>
      <dgm:spPr/>
      <dgm:t>
        <a:bodyPr/>
        <a:lstStyle/>
        <a:p>
          <a:pPr algn="ctr"/>
          <a:r>
            <a:rPr lang="en-US" sz="3200" b="1" dirty="0"/>
            <a:t>Renewable Energy and Carbon Reduction Roadshow</a:t>
          </a:r>
        </a:p>
      </dgm:t>
    </dgm:pt>
    <dgm:pt modelId="{1FAA2696-3E7E-4D0E-B70B-34C8A07ADDD2}" type="parTrans" cxnId="{108543F8-8A5D-43A0-B926-B209589A87BE}">
      <dgm:prSet/>
      <dgm:spPr/>
      <dgm:t>
        <a:bodyPr/>
        <a:lstStyle/>
        <a:p>
          <a:endParaRPr lang="en-GB"/>
        </a:p>
      </dgm:t>
    </dgm:pt>
    <dgm:pt modelId="{05E4EB2E-BABF-49AF-9871-30157A1C0741}" type="sibTrans" cxnId="{108543F8-8A5D-43A0-B926-B209589A87BE}">
      <dgm:prSet/>
      <dgm:spPr/>
      <dgm:t>
        <a:bodyPr/>
        <a:lstStyle/>
        <a:p>
          <a:endParaRPr lang="en-GB"/>
        </a:p>
      </dgm:t>
    </dgm:pt>
    <dgm:pt modelId="{03F038BB-624B-4B7B-909F-1AA51F9058F9}" type="pres">
      <dgm:prSet presAssocID="{F5AF12FB-F73F-4DF8-BE8B-FD12CC8E0136}" presName="linear" presStyleCnt="0">
        <dgm:presLayoutVars>
          <dgm:animLvl val="lvl"/>
          <dgm:resizeHandles val="exact"/>
        </dgm:presLayoutVars>
      </dgm:prSet>
      <dgm:spPr/>
    </dgm:pt>
    <dgm:pt modelId="{16B65448-799A-490C-A3D0-6F279A8F037A}" type="pres">
      <dgm:prSet presAssocID="{1066BABB-FEE5-4DC5-9E4E-292F29D89430}" presName="parentText" presStyleLbl="node1" presStyleIdx="0" presStyleCnt="3" custScaleY="172373">
        <dgm:presLayoutVars>
          <dgm:chMax val="0"/>
          <dgm:bulletEnabled val="1"/>
        </dgm:presLayoutVars>
      </dgm:prSet>
      <dgm:spPr/>
    </dgm:pt>
    <dgm:pt modelId="{23FEB617-8D61-44E1-871D-6DB3626D1B7F}" type="pres">
      <dgm:prSet presAssocID="{05E4EB2E-BABF-49AF-9871-30157A1C0741}" presName="spacer" presStyleCnt="0"/>
      <dgm:spPr/>
    </dgm:pt>
    <dgm:pt modelId="{E7C92EAA-E25B-48A2-A371-D63038869516}" type="pres">
      <dgm:prSet presAssocID="{74765A78-6C6A-49E1-A2EC-8FBA5B512D9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7C72BE-F08A-420C-A6B6-2188BF26C7BC}" type="pres">
      <dgm:prSet presAssocID="{59AC63D5-6411-4EB6-88A3-FFA88808ED10}" presName="spacer" presStyleCnt="0"/>
      <dgm:spPr/>
    </dgm:pt>
    <dgm:pt modelId="{2ABA7568-0797-4688-9E4D-BBBA73663881}" type="pres">
      <dgm:prSet presAssocID="{C6B7AF41-E638-4D63-AE9B-E6D82584771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85F1713-E791-4631-B4BA-206995ED10C7}" type="presOf" srcId="{74765A78-6C6A-49E1-A2EC-8FBA5B512D9A}" destId="{E7C92EAA-E25B-48A2-A371-D63038869516}" srcOrd="0" destOrd="0" presId="urn:microsoft.com/office/officeart/2005/8/layout/vList2"/>
    <dgm:cxn modelId="{741FE020-90EA-40FC-8607-70A7CCB6D27A}" type="presOf" srcId="{1066BABB-FEE5-4DC5-9E4E-292F29D89430}" destId="{16B65448-799A-490C-A3D0-6F279A8F037A}" srcOrd="0" destOrd="0" presId="urn:microsoft.com/office/officeart/2005/8/layout/vList2"/>
    <dgm:cxn modelId="{A07F6269-5152-4AA6-838A-0FC9519B73FA}" type="presOf" srcId="{F5AF12FB-F73F-4DF8-BE8B-FD12CC8E0136}" destId="{03F038BB-624B-4B7B-909F-1AA51F9058F9}" srcOrd="0" destOrd="0" presId="urn:microsoft.com/office/officeart/2005/8/layout/vList2"/>
    <dgm:cxn modelId="{653E9456-9517-470B-AB9C-443F7CB422BF}" srcId="{F5AF12FB-F73F-4DF8-BE8B-FD12CC8E0136}" destId="{C6B7AF41-E638-4D63-AE9B-E6D82584771D}" srcOrd="2" destOrd="0" parTransId="{A71BC82A-FF29-4E00-98A2-CF9979FC7991}" sibTransId="{D75A1C0C-DB2A-4307-9922-3373A9605E50}"/>
    <dgm:cxn modelId="{BA4C98DA-8C17-4929-BD89-EAFD1B9AC59F}" type="presOf" srcId="{C6B7AF41-E638-4D63-AE9B-E6D82584771D}" destId="{2ABA7568-0797-4688-9E4D-BBBA73663881}" srcOrd="0" destOrd="0" presId="urn:microsoft.com/office/officeart/2005/8/layout/vList2"/>
    <dgm:cxn modelId="{108543F8-8A5D-43A0-B926-B209589A87BE}" srcId="{F5AF12FB-F73F-4DF8-BE8B-FD12CC8E0136}" destId="{1066BABB-FEE5-4DC5-9E4E-292F29D89430}" srcOrd="0" destOrd="0" parTransId="{1FAA2696-3E7E-4D0E-B70B-34C8A07ADDD2}" sibTransId="{05E4EB2E-BABF-49AF-9871-30157A1C0741}"/>
    <dgm:cxn modelId="{805D52FA-EC4E-4ABE-AA52-37B71C916973}" srcId="{F5AF12FB-F73F-4DF8-BE8B-FD12CC8E0136}" destId="{74765A78-6C6A-49E1-A2EC-8FBA5B512D9A}" srcOrd="1" destOrd="0" parTransId="{5D7C2A35-7085-4063-BD4A-8CEA8E61364F}" sibTransId="{59AC63D5-6411-4EB6-88A3-FFA88808ED10}"/>
    <dgm:cxn modelId="{0931C384-4243-44C0-9D17-0A40B81D844D}" type="presParOf" srcId="{03F038BB-624B-4B7B-909F-1AA51F9058F9}" destId="{16B65448-799A-490C-A3D0-6F279A8F037A}" srcOrd="0" destOrd="0" presId="urn:microsoft.com/office/officeart/2005/8/layout/vList2"/>
    <dgm:cxn modelId="{2798B02C-A787-419F-9DF6-F0FACD33A1D1}" type="presParOf" srcId="{03F038BB-624B-4B7B-909F-1AA51F9058F9}" destId="{23FEB617-8D61-44E1-871D-6DB3626D1B7F}" srcOrd="1" destOrd="0" presId="urn:microsoft.com/office/officeart/2005/8/layout/vList2"/>
    <dgm:cxn modelId="{FF20A4B5-BB17-472B-B604-9EE49648FC76}" type="presParOf" srcId="{03F038BB-624B-4B7B-909F-1AA51F9058F9}" destId="{E7C92EAA-E25B-48A2-A371-D63038869516}" srcOrd="2" destOrd="0" presId="urn:microsoft.com/office/officeart/2005/8/layout/vList2"/>
    <dgm:cxn modelId="{E9BE6A4C-12DE-479A-95A8-5AD22E7FA83F}" type="presParOf" srcId="{03F038BB-624B-4B7B-909F-1AA51F9058F9}" destId="{CC7C72BE-F08A-420C-A6B6-2188BF26C7BC}" srcOrd="3" destOrd="0" presId="urn:microsoft.com/office/officeart/2005/8/layout/vList2"/>
    <dgm:cxn modelId="{076C1D95-C631-4395-ADB9-DABAD4BAE8FE}" type="presParOf" srcId="{03F038BB-624B-4B7B-909F-1AA51F9058F9}" destId="{2ABA7568-0797-4688-9E4D-BBBA7366388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DE5941-54EC-4A6C-AD0A-91A5CAC5A01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6F482E-381C-4F92-AB53-95D1CA933DC3}">
      <dgm:prSet custT="1"/>
      <dgm:spPr/>
      <dgm:t>
        <a:bodyPr/>
        <a:lstStyle/>
        <a:p>
          <a:r>
            <a:rPr lang="en-US" sz="2400" b="1" dirty="0"/>
            <a:t>Small DIY measures </a:t>
          </a:r>
          <a:r>
            <a:rPr lang="en-US" sz="2000" b="0" dirty="0"/>
            <a:t>- Draught proofing, Radiator reflector panels, LED light bulbs</a:t>
          </a:r>
        </a:p>
      </dgm:t>
    </dgm:pt>
    <dgm:pt modelId="{99A0DB66-CF4A-4B4C-ACAC-7248452CB430}" type="parTrans" cxnId="{FDE92F43-954C-4D83-A7A1-C9B079FE1376}">
      <dgm:prSet/>
      <dgm:spPr/>
      <dgm:t>
        <a:bodyPr/>
        <a:lstStyle/>
        <a:p>
          <a:endParaRPr lang="en-US"/>
        </a:p>
      </dgm:t>
    </dgm:pt>
    <dgm:pt modelId="{F1D1A369-E58C-4AA0-9CD7-112593C10921}" type="sibTrans" cxnId="{FDE92F43-954C-4D83-A7A1-C9B079FE1376}">
      <dgm:prSet/>
      <dgm:spPr/>
      <dgm:t>
        <a:bodyPr/>
        <a:lstStyle/>
        <a:p>
          <a:endParaRPr lang="en-US"/>
        </a:p>
      </dgm:t>
    </dgm:pt>
    <dgm:pt modelId="{BEC84547-02AC-4C57-98BE-E62E89C9F531}">
      <dgm:prSet custT="1"/>
      <dgm:spPr/>
      <dgm:t>
        <a:bodyPr/>
        <a:lstStyle/>
        <a:p>
          <a:r>
            <a:rPr lang="en-US" sz="2400" b="1" dirty="0"/>
            <a:t>Understand your bills </a:t>
          </a:r>
          <a:r>
            <a:rPr lang="en-US" sz="2000" dirty="0"/>
            <a:t>- provide meter readings; ensure your bills are accurate; consider your payment methods and tariffs</a:t>
          </a:r>
          <a:endParaRPr lang="en-US" sz="2000" b="0" dirty="0"/>
        </a:p>
      </dgm:t>
    </dgm:pt>
    <dgm:pt modelId="{B3B80F4C-32A1-40BF-8947-1BE73BA908E7}" type="parTrans" cxnId="{8897AB49-3977-4C54-9CCC-EF4F165A1F63}">
      <dgm:prSet/>
      <dgm:spPr/>
      <dgm:t>
        <a:bodyPr/>
        <a:lstStyle/>
        <a:p>
          <a:endParaRPr lang="en-GB"/>
        </a:p>
      </dgm:t>
    </dgm:pt>
    <dgm:pt modelId="{8D3F4048-5D01-43D4-A1E5-3831F872B210}" type="sibTrans" cxnId="{8897AB49-3977-4C54-9CCC-EF4F165A1F63}">
      <dgm:prSet/>
      <dgm:spPr/>
      <dgm:t>
        <a:bodyPr/>
        <a:lstStyle/>
        <a:p>
          <a:endParaRPr lang="en-GB"/>
        </a:p>
      </dgm:t>
    </dgm:pt>
    <dgm:pt modelId="{A0387B08-42DF-401F-87A1-AD26EB797D75}">
      <dgm:prSet custT="1"/>
      <dgm:spPr/>
      <dgm:t>
        <a:bodyPr/>
        <a:lstStyle/>
        <a:p>
          <a:r>
            <a:rPr lang="en-US" sz="2400" b="1" dirty="0"/>
            <a:t>Behavior changes </a:t>
          </a:r>
          <a:r>
            <a:rPr lang="en-US" sz="2000" b="0" dirty="0"/>
            <a:t>- Ensure you don’t overheat; don’t block your radiators, switch Off – no standby; use your heating controls </a:t>
          </a:r>
        </a:p>
      </dgm:t>
    </dgm:pt>
    <dgm:pt modelId="{74F59DC9-8A95-4AAC-B6A6-1A4E1EFDA2DC}" type="parTrans" cxnId="{0F49E860-17ED-4E80-B4A6-D4EA75BC840B}">
      <dgm:prSet/>
      <dgm:spPr/>
      <dgm:t>
        <a:bodyPr/>
        <a:lstStyle/>
        <a:p>
          <a:endParaRPr lang="en-GB"/>
        </a:p>
      </dgm:t>
    </dgm:pt>
    <dgm:pt modelId="{B602C4CB-2ED4-48E1-B70F-6F201EB14BAD}" type="sibTrans" cxnId="{0F49E860-17ED-4E80-B4A6-D4EA75BC840B}">
      <dgm:prSet/>
      <dgm:spPr/>
      <dgm:t>
        <a:bodyPr/>
        <a:lstStyle/>
        <a:p>
          <a:endParaRPr lang="en-GB"/>
        </a:p>
      </dgm:t>
    </dgm:pt>
    <dgm:pt modelId="{17EBC51C-0CB6-413A-AAAB-82FA6358DBCC}">
      <dgm:prSet custT="1"/>
      <dgm:spPr/>
      <dgm:t>
        <a:bodyPr/>
        <a:lstStyle/>
        <a:p>
          <a:r>
            <a:rPr lang="en-US" sz="2000" b="1" dirty="0"/>
            <a:t>Are you on oil? </a:t>
          </a:r>
          <a:r>
            <a:rPr lang="en-US" sz="2000" dirty="0"/>
            <a:t>Join a bulk buying schemes - Oil CAN </a:t>
          </a:r>
          <a:endParaRPr lang="en-US" sz="2000" b="0" dirty="0"/>
        </a:p>
      </dgm:t>
    </dgm:pt>
    <dgm:pt modelId="{353D7E35-0535-4A75-B000-34E5A4BAB6DB}" type="parTrans" cxnId="{A2181A55-8C44-4934-A16F-48FA2D30AFE9}">
      <dgm:prSet/>
      <dgm:spPr/>
      <dgm:t>
        <a:bodyPr/>
        <a:lstStyle/>
        <a:p>
          <a:endParaRPr lang="en-GB"/>
        </a:p>
      </dgm:t>
    </dgm:pt>
    <dgm:pt modelId="{6515AC0B-7223-4742-99D6-9DDA21CA163A}" type="sibTrans" cxnId="{A2181A55-8C44-4934-A16F-48FA2D30AFE9}">
      <dgm:prSet/>
      <dgm:spPr/>
      <dgm:t>
        <a:bodyPr/>
        <a:lstStyle/>
        <a:p>
          <a:endParaRPr lang="en-GB"/>
        </a:p>
      </dgm:t>
    </dgm:pt>
    <dgm:pt modelId="{711ED026-5904-4BFF-8896-5C97B2D1E3D1}" type="pres">
      <dgm:prSet presAssocID="{66DE5941-54EC-4A6C-AD0A-91A5CAC5A011}" presName="vert0" presStyleCnt="0">
        <dgm:presLayoutVars>
          <dgm:dir/>
          <dgm:animOne val="branch"/>
          <dgm:animLvl val="lvl"/>
        </dgm:presLayoutVars>
      </dgm:prSet>
      <dgm:spPr/>
    </dgm:pt>
    <dgm:pt modelId="{FD65D096-4A15-49AC-806F-08B36C1F3358}" type="pres">
      <dgm:prSet presAssocID="{826F482E-381C-4F92-AB53-95D1CA933DC3}" presName="thickLine" presStyleLbl="alignNode1" presStyleIdx="0" presStyleCnt="4"/>
      <dgm:spPr/>
    </dgm:pt>
    <dgm:pt modelId="{A790C726-A72D-4736-BE2C-C8BB1D36F4A2}" type="pres">
      <dgm:prSet presAssocID="{826F482E-381C-4F92-AB53-95D1CA933DC3}" presName="horz1" presStyleCnt="0"/>
      <dgm:spPr/>
    </dgm:pt>
    <dgm:pt modelId="{DE0DDF03-DA9F-4616-A54E-A7572434C30B}" type="pres">
      <dgm:prSet presAssocID="{826F482E-381C-4F92-AB53-95D1CA933DC3}" presName="tx1" presStyleLbl="revTx" presStyleIdx="0" presStyleCnt="4" custScaleX="500000"/>
      <dgm:spPr/>
    </dgm:pt>
    <dgm:pt modelId="{8D82E27B-01AC-4437-874A-610455A74908}" type="pres">
      <dgm:prSet presAssocID="{826F482E-381C-4F92-AB53-95D1CA933DC3}" presName="vert1" presStyleCnt="0"/>
      <dgm:spPr/>
    </dgm:pt>
    <dgm:pt modelId="{F6ED6B33-086A-4092-8881-6C456BE3DF44}" type="pres">
      <dgm:prSet presAssocID="{A0387B08-42DF-401F-87A1-AD26EB797D75}" presName="thickLine" presStyleLbl="alignNode1" presStyleIdx="1" presStyleCnt="4"/>
      <dgm:spPr/>
    </dgm:pt>
    <dgm:pt modelId="{6D3F3ECB-87B6-4BA0-8FCC-DB53DB25F530}" type="pres">
      <dgm:prSet presAssocID="{A0387B08-42DF-401F-87A1-AD26EB797D75}" presName="horz1" presStyleCnt="0"/>
      <dgm:spPr/>
    </dgm:pt>
    <dgm:pt modelId="{2FED1913-1173-436E-885F-3E4AA754DCC2}" type="pres">
      <dgm:prSet presAssocID="{A0387B08-42DF-401F-87A1-AD26EB797D75}" presName="tx1" presStyleLbl="revTx" presStyleIdx="1" presStyleCnt="4" custScaleX="389993"/>
      <dgm:spPr/>
    </dgm:pt>
    <dgm:pt modelId="{E76E0C51-0EDA-4A6F-A0F3-79A1FAF4B209}" type="pres">
      <dgm:prSet presAssocID="{A0387B08-42DF-401F-87A1-AD26EB797D75}" presName="vert1" presStyleCnt="0"/>
      <dgm:spPr/>
    </dgm:pt>
    <dgm:pt modelId="{C8D3F369-3758-4ED6-AE11-66E733CFC57E}" type="pres">
      <dgm:prSet presAssocID="{BEC84547-02AC-4C57-98BE-E62E89C9F531}" presName="thickLine" presStyleLbl="alignNode1" presStyleIdx="2" presStyleCnt="4"/>
      <dgm:spPr/>
    </dgm:pt>
    <dgm:pt modelId="{C5F89849-2303-4F52-B530-EEF126D8578D}" type="pres">
      <dgm:prSet presAssocID="{BEC84547-02AC-4C57-98BE-E62E89C9F531}" presName="horz1" presStyleCnt="0"/>
      <dgm:spPr/>
    </dgm:pt>
    <dgm:pt modelId="{BCE57D1A-6754-492A-A15B-696F680CBFF6}" type="pres">
      <dgm:prSet presAssocID="{BEC84547-02AC-4C57-98BE-E62E89C9F531}" presName="tx1" presStyleLbl="revTx" presStyleIdx="2" presStyleCnt="4" custScaleX="500000"/>
      <dgm:spPr/>
    </dgm:pt>
    <dgm:pt modelId="{42CA718D-2680-45A9-BF5C-9E7E3F27FC16}" type="pres">
      <dgm:prSet presAssocID="{BEC84547-02AC-4C57-98BE-E62E89C9F531}" presName="vert1" presStyleCnt="0"/>
      <dgm:spPr/>
    </dgm:pt>
    <dgm:pt modelId="{EC6FC2DD-60E4-4DC6-A8C1-4739A3277730}" type="pres">
      <dgm:prSet presAssocID="{17EBC51C-0CB6-413A-AAAB-82FA6358DBCC}" presName="thickLine" presStyleLbl="alignNode1" presStyleIdx="3" presStyleCnt="4"/>
      <dgm:spPr/>
    </dgm:pt>
    <dgm:pt modelId="{53A1A75B-5F89-4C69-8D73-BCA64FA5AA4F}" type="pres">
      <dgm:prSet presAssocID="{17EBC51C-0CB6-413A-AAAB-82FA6358DBCC}" presName="horz1" presStyleCnt="0"/>
      <dgm:spPr/>
    </dgm:pt>
    <dgm:pt modelId="{849697BE-E990-402E-83C8-933C94B9403A}" type="pres">
      <dgm:prSet presAssocID="{17EBC51C-0CB6-413A-AAAB-82FA6358DBCC}" presName="tx1" presStyleLbl="revTx" presStyleIdx="3" presStyleCnt="4"/>
      <dgm:spPr/>
    </dgm:pt>
    <dgm:pt modelId="{62508C3E-05BA-4683-83C0-D470298FEEB7}" type="pres">
      <dgm:prSet presAssocID="{17EBC51C-0CB6-413A-AAAB-82FA6358DBCC}" presName="vert1" presStyleCnt="0"/>
      <dgm:spPr/>
    </dgm:pt>
  </dgm:ptLst>
  <dgm:cxnLst>
    <dgm:cxn modelId="{0F49E860-17ED-4E80-B4A6-D4EA75BC840B}" srcId="{66DE5941-54EC-4A6C-AD0A-91A5CAC5A011}" destId="{A0387B08-42DF-401F-87A1-AD26EB797D75}" srcOrd="1" destOrd="0" parTransId="{74F59DC9-8A95-4AAC-B6A6-1A4E1EFDA2DC}" sibTransId="{B602C4CB-2ED4-48E1-B70F-6F201EB14BAD}"/>
    <dgm:cxn modelId="{FDE92F43-954C-4D83-A7A1-C9B079FE1376}" srcId="{66DE5941-54EC-4A6C-AD0A-91A5CAC5A011}" destId="{826F482E-381C-4F92-AB53-95D1CA933DC3}" srcOrd="0" destOrd="0" parTransId="{99A0DB66-CF4A-4B4C-ACAC-7248452CB430}" sibTransId="{F1D1A369-E58C-4AA0-9CD7-112593C10921}"/>
    <dgm:cxn modelId="{8897AB49-3977-4C54-9CCC-EF4F165A1F63}" srcId="{66DE5941-54EC-4A6C-AD0A-91A5CAC5A011}" destId="{BEC84547-02AC-4C57-98BE-E62E89C9F531}" srcOrd="2" destOrd="0" parTransId="{B3B80F4C-32A1-40BF-8947-1BE73BA908E7}" sibTransId="{8D3F4048-5D01-43D4-A1E5-3831F872B210}"/>
    <dgm:cxn modelId="{A2181A55-8C44-4934-A16F-48FA2D30AFE9}" srcId="{66DE5941-54EC-4A6C-AD0A-91A5CAC5A011}" destId="{17EBC51C-0CB6-413A-AAAB-82FA6358DBCC}" srcOrd="3" destOrd="0" parTransId="{353D7E35-0535-4A75-B000-34E5A4BAB6DB}" sibTransId="{6515AC0B-7223-4742-99D6-9DDA21CA163A}"/>
    <dgm:cxn modelId="{FCA5F38E-2018-4CC0-8B81-0FE9D086FBCD}" type="presOf" srcId="{826F482E-381C-4F92-AB53-95D1CA933DC3}" destId="{DE0DDF03-DA9F-4616-A54E-A7572434C30B}" srcOrd="0" destOrd="0" presId="urn:microsoft.com/office/officeart/2008/layout/LinedList"/>
    <dgm:cxn modelId="{E5685392-7094-462C-8E11-6A392886253A}" type="presOf" srcId="{17EBC51C-0CB6-413A-AAAB-82FA6358DBCC}" destId="{849697BE-E990-402E-83C8-933C94B9403A}" srcOrd="0" destOrd="0" presId="urn:microsoft.com/office/officeart/2008/layout/LinedList"/>
    <dgm:cxn modelId="{CCE485B5-8E93-45D1-B510-95491DF721C0}" type="presOf" srcId="{66DE5941-54EC-4A6C-AD0A-91A5CAC5A011}" destId="{711ED026-5904-4BFF-8896-5C97B2D1E3D1}" srcOrd="0" destOrd="0" presId="urn:microsoft.com/office/officeart/2008/layout/LinedList"/>
    <dgm:cxn modelId="{17B814E9-BBDF-4B34-A45D-322A4683BF9E}" type="presOf" srcId="{A0387B08-42DF-401F-87A1-AD26EB797D75}" destId="{2FED1913-1173-436E-885F-3E4AA754DCC2}" srcOrd="0" destOrd="0" presId="urn:microsoft.com/office/officeart/2008/layout/LinedList"/>
    <dgm:cxn modelId="{A83CF7EC-D68C-4794-A6E5-A91D352D44B2}" type="presOf" srcId="{BEC84547-02AC-4C57-98BE-E62E89C9F531}" destId="{BCE57D1A-6754-492A-A15B-696F680CBFF6}" srcOrd="0" destOrd="0" presId="urn:microsoft.com/office/officeart/2008/layout/LinedList"/>
    <dgm:cxn modelId="{9A217D21-DE46-4E00-B191-D0E6A3855D4A}" type="presParOf" srcId="{711ED026-5904-4BFF-8896-5C97B2D1E3D1}" destId="{FD65D096-4A15-49AC-806F-08B36C1F3358}" srcOrd="0" destOrd="0" presId="urn:microsoft.com/office/officeart/2008/layout/LinedList"/>
    <dgm:cxn modelId="{40F5BE2D-E576-4ED6-B145-AB117B6DE5E8}" type="presParOf" srcId="{711ED026-5904-4BFF-8896-5C97B2D1E3D1}" destId="{A790C726-A72D-4736-BE2C-C8BB1D36F4A2}" srcOrd="1" destOrd="0" presId="urn:microsoft.com/office/officeart/2008/layout/LinedList"/>
    <dgm:cxn modelId="{73F70A17-03B8-42C7-B7E5-3D49D7FAD443}" type="presParOf" srcId="{A790C726-A72D-4736-BE2C-C8BB1D36F4A2}" destId="{DE0DDF03-DA9F-4616-A54E-A7572434C30B}" srcOrd="0" destOrd="0" presId="urn:microsoft.com/office/officeart/2008/layout/LinedList"/>
    <dgm:cxn modelId="{1AF77FAB-DFA1-480C-84BB-85D1027BAA8A}" type="presParOf" srcId="{A790C726-A72D-4736-BE2C-C8BB1D36F4A2}" destId="{8D82E27B-01AC-4437-874A-610455A74908}" srcOrd="1" destOrd="0" presId="urn:microsoft.com/office/officeart/2008/layout/LinedList"/>
    <dgm:cxn modelId="{FD210C3E-D326-416D-A78E-F5CF834FF4D6}" type="presParOf" srcId="{711ED026-5904-4BFF-8896-5C97B2D1E3D1}" destId="{F6ED6B33-086A-4092-8881-6C456BE3DF44}" srcOrd="2" destOrd="0" presId="urn:microsoft.com/office/officeart/2008/layout/LinedList"/>
    <dgm:cxn modelId="{09AA66A9-6B14-4EAA-A40A-71B75AD077A1}" type="presParOf" srcId="{711ED026-5904-4BFF-8896-5C97B2D1E3D1}" destId="{6D3F3ECB-87B6-4BA0-8FCC-DB53DB25F530}" srcOrd="3" destOrd="0" presId="urn:microsoft.com/office/officeart/2008/layout/LinedList"/>
    <dgm:cxn modelId="{C69D95D8-D5DC-47DB-A109-3BBEA0D44BE0}" type="presParOf" srcId="{6D3F3ECB-87B6-4BA0-8FCC-DB53DB25F530}" destId="{2FED1913-1173-436E-885F-3E4AA754DCC2}" srcOrd="0" destOrd="0" presId="urn:microsoft.com/office/officeart/2008/layout/LinedList"/>
    <dgm:cxn modelId="{21E1DEE0-24F1-48AC-A515-2F7D6A46C821}" type="presParOf" srcId="{6D3F3ECB-87B6-4BA0-8FCC-DB53DB25F530}" destId="{E76E0C51-0EDA-4A6F-A0F3-79A1FAF4B209}" srcOrd="1" destOrd="0" presId="urn:microsoft.com/office/officeart/2008/layout/LinedList"/>
    <dgm:cxn modelId="{92A25B0C-9E4A-4E63-97CE-6CDCB1013BE4}" type="presParOf" srcId="{711ED026-5904-4BFF-8896-5C97B2D1E3D1}" destId="{C8D3F369-3758-4ED6-AE11-66E733CFC57E}" srcOrd="4" destOrd="0" presId="urn:microsoft.com/office/officeart/2008/layout/LinedList"/>
    <dgm:cxn modelId="{222FEB0A-076D-419A-938A-F5452D66C43D}" type="presParOf" srcId="{711ED026-5904-4BFF-8896-5C97B2D1E3D1}" destId="{C5F89849-2303-4F52-B530-EEF126D8578D}" srcOrd="5" destOrd="0" presId="urn:microsoft.com/office/officeart/2008/layout/LinedList"/>
    <dgm:cxn modelId="{38C92345-62F4-4718-8278-8DDF15E4F20A}" type="presParOf" srcId="{C5F89849-2303-4F52-B530-EEF126D8578D}" destId="{BCE57D1A-6754-492A-A15B-696F680CBFF6}" srcOrd="0" destOrd="0" presId="urn:microsoft.com/office/officeart/2008/layout/LinedList"/>
    <dgm:cxn modelId="{A2AE8236-DEC6-4267-A59F-243FB9BE89CB}" type="presParOf" srcId="{C5F89849-2303-4F52-B530-EEF126D8578D}" destId="{42CA718D-2680-45A9-BF5C-9E7E3F27FC16}" srcOrd="1" destOrd="0" presId="urn:microsoft.com/office/officeart/2008/layout/LinedList"/>
    <dgm:cxn modelId="{D4D5FD0C-C102-4D24-8341-3DBDFAB307EB}" type="presParOf" srcId="{711ED026-5904-4BFF-8896-5C97B2D1E3D1}" destId="{EC6FC2DD-60E4-4DC6-A8C1-4739A3277730}" srcOrd="6" destOrd="0" presId="urn:microsoft.com/office/officeart/2008/layout/LinedList"/>
    <dgm:cxn modelId="{4B2BDE9F-E864-4148-8075-5B2EDE68B812}" type="presParOf" srcId="{711ED026-5904-4BFF-8896-5C97B2D1E3D1}" destId="{53A1A75B-5F89-4C69-8D73-BCA64FA5AA4F}" srcOrd="7" destOrd="0" presId="urn:microsoft.com/office/officeart/2008/layout/LinedList"/>
    <dgm:cxn modelId="{7E6E68C5-D8E9-4B54-B13A-4EDEC01B6417}" type="presParOf" srcId="{53A1A75B-5F89-4C69-8D73-BCA64FA5AA4F}" destId="{849697BE-E990-402E-83C8-933C94B9403A}" srcOrd="0" destOrd="0" presId="urn:microsoft.com/office/officeart/2008/layout/LinedList"/>
    <dgm:cxn modelId="{CB80FEF4-6944-4518-A713-7649E1535711}" type="presParOf" srcId="{53A1A75B-5F89-4C69-8D73-BCA64FA5AA4F}" destId="{62508C3E-05BA-4683-83C0-D470298FEEB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DE5941-54EC-4A6C-AD0A-91A5CAC5A01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BE37FF-C087-48B1-B5D3-CF07E8E49924}">
      <dgm:prSet/>
      <dgm:spPr/>
      <dgm:t>
        <a:bodyPr/>
        <a:lstStyle/>
        <a:p>
          <a:r>
            <a:rPr lang="en-US" dirty="0"/>
            <a:t>Energy Company Obligation (ECO)</a:t>
          </a:r>
        </a:p>
      </dgm:t>
    </dgm:pt>
    <dgm:pt modelId="{AF2CE6D2-4605-41E8-9832-209EB1A39B89}" type="parTrans" cxnId="{E33D807C-284B-41AC-9FE1-381D4014FE51}">
      <dgm:prSet/>
      <dgm:spPr/>
      <dgm:t>
        <a:bodyPr/>
        <a:lstStyle/>
        <a:p>
          <a:endParaRPr lang="en-US"/>
        </a:p>
      </dgm:t>
    </dgm:pt>
    <dgm:pt modelId="{F5E0B1DE-3C02-4F91-8365-CF7F11C4A767}" type="sibTrans" cxnId="{E33D807C-284B-41AC-9FE1-381D4014FE51}">
      <dgm:prSet/>
      <dgm:spPr/>
      <dgm:t>
        <a:bodyPr/>
        <a:lstStyle/>
        <a:p>
          <a:endParaRPr lang="en-US"/>
        </a:p>
      </dgm:t>
    </dgm:pt>
    <dgm:pt modelId="{E75690D6-E131-4DD2-9A77-FB5A03EEBDC5}">
      <dgm:prSet/>
      <dgm:spPr/>
      <dgm:t>
        <a:bodyPr/>
        <a:lstStyle/>
        <a:p>
          <a:r>
            <a:rPr lang="en-US" dirty="0"/>
            <a:t>Great British Insulation Scheme </a:t>
          </a:r>
        </a:p>
      </dgm:t>
    </dgm:pt>
    <dgm:pt modelId="{5E4FD4C0-B3F8-4F10-84C5-76C807AD2179}" type="parTrans" cxnId="{59857D00-C257-457C-8120-1239069D8640}">
      <dgm:prSet/>
      <dgm:spPr/>
      <dgm:t>
        <a:bodyPr/>
        <a:lstStyle/>
        <a:p>
          <a:endParaRPr lang="en-GB"/>
        </a:p>
      </dgm:t>
    </dgm:pt>
    <dgm:pt modelId="{A3AC2981-5565-4327-B01F-E3EB66972781}" type="sibTrans" cxnId="{59857D00-C257-457C-8120-1239069D8640}">
      <dgm:prSet/>
      <dgm:spPr/>
      <dgm:t>
        <a:bodyPr/>
        <a:lstStyle/>
        <a:p>
          <a:endParaRPr lang="en-GB"/>
        </a:p>
      </dgm:t>
    </dgm:pt>
    <dgm:pt modelId="{B2D3B311-79C0-4E6F-A392-E0D89622CE54}">
      <dgm:prSet/>
      <dgm:spPr/>
      <dgm:t>
        <a:bodyPr/>
        <a:lstStyle/>
        <a:p>
          <a:r>
            <a:rPr lang="en-US" dirty="0"/>
            <a:t>Energy company schemes – Saver hours and Trusts</a:t>
          </a:r>
        </a:p>
      </dgm:t>
    </dgm:pt>
    <dgm:pt modelId="{40C4BB17-CA39-4917-B59C-106DCD1E51FA}" type="parTrans" cxnId="{B1886579-16CE-432A-AECB-908ECD0F4EAE}">
      <dgm:prSet/>
      <dgm:spPr/>
      <dgm:t>
        <a:bodyPr/>
        <a:lstStyle/>
        <a:p>
          <a:endParaRPr lang="en-GB"/>
        </a:p>
      </dgm:t>
    </dgm:pt>
    <dgm:pt modelId="{DB06497F-1B84-4BB0-809E-473ABB4B16FE}" type="sibTrans" cxnId="{B1886579-16CE-432A-AECB-908ECD0F4EAE}">
      <dgm:prSet/>
      <dgm:spPr/>
      <dgm:t>
        <a:bodyPr/>
        <a:lstStyle/>
        <a:p>
          <a:endParaRPr lang="en-GB"/>
        </a:p>
      </dgm:t>
    </dgm:pt>
    <dgm:pt modelId="{A3424B9F-63B6-4A7B-AEFE-018653860F80}">
      <dgm:prSet/>
      <dgm:spPr/>
      <dgm:t>
        <a:bodyPr/>
        <a:lstStyle/>
        <a:p>
          <a:r>
            <a:rPr lang="en-GB" dirty="0"/>
            <a:t>Winter Fuel Payment and </a:t>
          </a:r>
          <a:r>
            <a:rPr lang="en-US" dirty="0"/>
            <a:t>Warm Homes Discount</a:t>
          </a:r>
        </a:p>
      </dgm:t>
    </dgm:pt>
    <dgm:pt modelId="{488DAF1C-DB04-4B23-BB83-1244D79F7C40}" type="parTrans" cxnId="{DE2E6530-32C1-419A-AEFB-CFE358B307DA}">
      <dgm:prSet/>
      <dgm:spPr/>
      <dgm:t>
        <a:bodyPr/>
        <a:lstStyle/>
        <a:p>
          <a:endParaRPr lang="en-GB"/>
        </a:p>
      </dgm:t>
    </dgm:pt>
    <dgm:pt modelId="{A0B1DA28-4B37-4AB4-8DEF-731F9EA1761A}" type="sibTrans" cxnId="{DE2E6530-32C1-419A-AEFB-CFE358B307DA}">
      <dgm:prSet/>
      <dgm:spPr/>
      <dgm:t>
        <a:bodyPr/>
        <a:lstStyle/>
        <a:p>
          <a:endParaRPr lang="en-GB"/>
        </a:p>
      </dgm:t>
    </dgm:pt>
    <dgm:pt modelId="{5DA211A2-0DB7-4ADC-A431-49D9096C20FA}">
      <dgm:prSet/>
      <dgm:spPr/>
      <dgm:t>
        <a:bodyPr/>
        <a:lstStyle/>
        <a:p>
          <a:r>
            <a:rPr lang="en-US" dirty="0"/>
            <a:t>Priority Service Register </a:t>
          </a:r>
        </a:p>
      </dgm:t>
    </dgm:pt>
    <dgm:pt modelId="{20ACD9A7-3331-48E2-965D-CE1DEFC56B46}" type="parTrans" cxnId="{9751EDEF-6420-42F3-BDD8-C9E98A80D700}">
      <dgm:prSet/>
      <dgm:spPr/>
      <dgm:t>
        <a:bodyPr/>
        <a:lstStyle/>
        <a:p>
          <a:endParaRPr lang="en-GB"/>
        </a:p>
      </dgm:t>
    </dgm:pt>
    <dgm:pt modelId="{EE90CB77-19A7-41E0-B253-2F17BFFC433A}" type="sibTrans" cxnId="{9751EDEF-6420-42F3-BDD8-C9E98A80D700}">
      <dgm:prSet/>
      <dgm:spPr/>
      <dgm:t>
        <a:bodyPr/>
        <a:lstStyle/>
        <a:p>
          <a:endParaRPr lang="en-GB"/>
        </a:p>
      </dgm:t>
    </dgm:pt>
    <dgm:pt modelId="{CBBFB42B-8417-476A-A492-E9BD0DF03A63}">
      <dgm:prSet/>
      <dgm:spPr/>
      <dgm:t>
        <a:bodyPr/>
        <a:lstStyle/>
        <a:p>
          <a:r>
            <a:rPr lang="en-US" dirty="0"/>
            <a:t>Warmer Homes, NCC</a:t>
          </a:r>
        </a:p>
      </dgm:t>
    </dgm:pt>
    <dgm:pt modelId="{09BD6A5F-844B-424B-B588-65AA61FAAEE0}" type="parTrans" cxnId="{35759E33-2D03-4035-92A4-6975F64DE269}">
      <dgm:prSet/>
      <dgm:spPr/>
      <dgm:t>
        <a:bodyPr/>
        <a:lstStyle/>
        <a:p>
          <a:endParaRPr lang="en-GB"/>
        </a:p>
      </dgm:t>
    </dgm:pt>
    <dgm:pt modelId="{A593F8E3-2C5F-43EC-BA7D-C9C868E9E51B}" type="sibTrans" cxnId="{35759E33-2D03-4035-92A4-6975F64DE269}">
      <dgm:prSet/>
      <dgm:spPr/>
      <dgm:t>
        <a:bodyPr/>
        <a:lstStyle/>
        <a:p>
          <a:endParaRPr lang="en-GB"/>
        </a:p>
      </dgm:t>
    </dgm:pt>
    <dgm:pt modelId="{14B95B61-B329-4BC5-ABB1-BE734877E9DF}">
      <dgm:prSet/>
      <dgm:spPr/>
      <dgm:t>
        <a:bodyPr/>
        <a:lstStyle/>
        <a:p>
          <a:r>
            <a:rPr lang="en-US" dirty="0"/>
            <a:t>Household support Fund</a:t>
          </a:r>
        </a:p>
      </dgm:t>
    </dgm:pt>
    <dgm:pt modelId="{C6B1F715-9151-44B0-9D1B-37AA2DDB4D3F}" type="parTrans" cxnId="{A5880A33-FF50-4701-B1EF-38FBB2A83BAC}">
      <dgm:prSet/>
      <dgm:spPr/>
      <dgm:t>
        <a:bodyPr/>
        <a:lstStyle/>
        <a:p>
          <a:endParaRPr lang="en-GB"/>
        </a:p>
      </dgm:t>
    </dgm:pt>
    <dgm:pt modelId="{1FD3F5AD-B2F0-4065-9EE2-3D76182D627E}" type="sibTrans" cxnId="{A5880A33-FF50-4701-B1EF-38FBB2A83BAC}">
      <dgm:prSet/>
      <dgm:spPr/>
      <dgm:t>
        <a:bodyPr/>
        <a:lstStyle/>
        <a:p>
          <a:endParaRPr lang="en-GB"/>
        </a:p>
      </dgm:t>
    </dgm:pt>
    <dgm:pt modelId="{3907F47A-C00D-4C74-86E3-05B117C07C29}">
      <dgm:prSet/>
      <dgm:spPr/>
      <dgm:t>
        <a:bodyPr/>
        <a:lstStyle/>
        <a:p>
          <a:r>
            <a:rPr lang="en-US" dirty="0"/>
            <a:t>EARN home energy audits</a:t>
          </a:r>
        </a:p>
      </dgm:t>
    </dgm:pt>
    <dgm:pt modelId="{E2B2FB22-6938-4116-A180-7DCFF4C7E129}" type="parTrans" cxnId="{DE52A8E2-5C07-4871-9943-627D53128F80}">
      <dgm:prSet/>
      <dgm:spPr/>
      <dgm:t>
        <a:bodyPr/>
        <a:lstStyle/>
        <a:p>
          <a:endParaRPr lang="en-GB"/>
        </a:p>
      </dgm:t>
    </dgm:pt>
    <dgm:pt modelId="{631A30A4-2E90-49AD-9A00-6D39FC00FDDB}" type="sibTrans" cxnId="{DE52A8E2-5C07-4871-9943-627D53128F80}">
      <dgm:prSet/>
      <dgm:spPr/>
      <dgm:t>
        <a:bodyPr/>
        <a:lstStyle/>
        <a:p>
          <a:endParaRPr lang="en-GB"/>
        </a:p>
      </dgm:t>
    </dgm:pt>
    <dgm:pt modelId="{711ED026-5904-4BFF-8896-5C97B2D1E3D1}" type="pres">
      <dgm:prSet presAssocID="{66DE5941-54EC-4A6C-AD0A-91A5CAC5A011}" presName="vert0" presStyleCnt="0">
        <dgm:presLayoutVars>
          <dgm:dir/>
          <dgm:animOne val="branch"/>
          <dgm:animLvl val="lvl"/>
        </dgm:presLayoutVars>
      </dgm:prSet>
      <dgm:spPr/>
    </dgm:pt>
    <dgm:pt modelId="{F69BE6D5-C67C-4696-B23E-BF3D748ACA09}" type="pres">
      <dgm:prSet presAssocID="{3907F47A-C00D-4C74-86E3-05B117C07C29}" presName="thickLine" presStyleLbl="alignNode1" presStyleIdx="0" presStyleCnt="8"/>
      <dgm:spPr/>
    </dgm:pt>
    <dgm:pt modelId="{81E31493-8E22-4B1B-BBD2-94651A58CDAA}" type="pres">
      <dgm:prSet presAssocID="{3907F47A-C00D-4C74-86E3-05B117C07C29}" presName="horz1" presStyleCnt="0"/>
      <dgm:spPr/>
    </dgm:pt>
    <dgm:pt modelId="{79767442-5BC6-44E4-9B31-9124D58B7D2C}" type="pres">
      <dgm:prSet presAssocID="{3907F47A-C00D-4C74-86E3-05B117C07C29}" presName="tx1" presStyleLbl="revTx" presStyleIdx="0" presStyleCnt="8"/>
      <dgm:spPr/>
    </dgm:pt>
    <dgm:pt modelId="{6B3A8903-223E-417A-99E6-4F45E4DB3EF4}" type="pres">
      <dgm:prSet presAssocID="{3907F47A-C00D-4C74-86E3-05B117C07C29}" presName="vert1" presStyleCnt="0"/>
      <dgm:spPr/>
    </dgm:pt>
    <dgm:pt modelId="{D4DE7F05-0386-4966-8779-EB16D52D26A3}" type="pres">
      <dgm:prSet presAssocID="{CBBFB42B-8417-476A-A492-E9BD0DF03A63}" presName="thickLine" presStyleLbl="alignNode1" presStyleIdx="1" presStyleCnt="8"/>
      <dgm:spPr/>
    </dgm:pt>
    <dgm:pt modelId="{E26DBB77-498B-44CA-890B-DE9E1AC976D4}" type="pres">
      <dgm:prSet presAssocID="{CBBFB42B-8417-476A-A492-E9BD0DF03A63}" presName="horz1" presStyleCnt="0"/>
      <dgm:spPr/>
    </dgm:pt>
    <dgm:pt modelId="{11184736-C483-4F3C-B4BD-3C5B1E1CF6FC}" type="pres">
      <dgm:prSet presAssocID="{CBBFB42B-8417-476A-A492-E9BD0DF03A63}" presName="tx1" presStyleLbl="revTx" presStyleIdx="1" presStyleCnt="8"/>
      <dgm:spPr/>
    </dgm:pt>
    <dgm:pt modelId="{6E474766-F9C2-4425-B5BB-7529472FA414}" type="pres">
      <dgm:prSet presAssocID="{CBBFB42B-8417-476A-A492-E9BD0DF03A63}" presName="vert1" presStyleCnt="0"/>
      <dgm:spPr/>
    </dgm:pt>
    <dgm:pt modelId="{F44F6625-63F8-40FA-9E7E-4C767C07CD96}" type="pres">
      <dgm:prSet presAssocID="{A3424B9F-63B6-4A7B-AEFE-018653860F80}" presName="thickLine" presStyleLbl="alignNode1" presStyleIdx="2" presStyleCnt="8"/>
      <dgm:spPr/>
    </dgm:pt>
    <dgm:pt modelId="{C979D189-CA12-4774-AEA0-AE333C95D030}" type="pres">
      <dgm:prSet presAssocID="{A3424B9F-63B6-4A7B-AEFE-018653860F80}" presName="horz1" presStyleCnt="0"/>
      <dgm:spPr/>
    </dgm:pt>
    <dgm:pt modelId="{87600468-2E16-4A09-BE0B-68963A627BA0}" type="pres">
      <dgm:prSet presAssocID="{A3424B9F-63B6-4A7B-AEFE-018653860F80}" presName="tx1" presStyleLbl="revTx" presStyleIdx="2" presStyleCnt="8"/>
      <dgm:spPr/>
    </dgm:pt>
    <dgm:pt modelId="{EC5A7719-0F8C-4D52-A64C-0955CEB4ED41}" type="pres">
      <dgm:prSet presAssocID="{A3424B9F-63B6-4A7B-AEFE-018653860F80}" presName="vert1" presStyleCnt="0"/>
      <dgm:spPr/>
    </dgm:pt>
    <dgm:pt modelId="{A07BCC26-2F4B-414A-B973-907ADBAE4CDA}" type="pres">
      <dgm:prSet presAssocID="{A8BE37FF-C087-48B1-B5D3-CF07E8E49924}" presName="thickLine" presStyleLbl="alignNode1" presStyleIdx="3" presStyleCnt="8"/>
      <dgm:spPr/>
    </dgm:pt>
    <dgm:pt modelId="{09183B6A-B43A-4DCA-BB08-B8E040CEEACC}" type="pres">
      <dgm:prSet presAssocID="{A8BE37FF-C087-48B1-B5D3-CF07E8E49924}" presName="horz1" presStyleCnt="0"/>
      <dgm:spPr/>
    </dgm:pt>
    <dgm:pt modelId="{878667A0-689D-41CB-9284-906F4DDB7DE4}" type="pres">
      <dgm:prSet presAssocID="{A8BE37FF-C087-48B1-B5D3-CF07E8E49924}" presName="tx1" presStyleLbl="revTx" presStyleIdx="3" presStyleCnt="8"/>
      <dgm:spPr/>
    </dgm:pt>
    <dgm:pt modelId="{33912134-9907-4FD8-83AF-0600CEEA8FB0}" type="pres">
      <dgm:prSet presAssocID="{A8BE37FF-C087-48B1-B5D3-CF07E8E49924}" presName="vert1" presStyleCnt="0"/>
      <dgm:spPr/>
    </dgm:pt>
    <dgm:pt modelId="{FF4E555D-EDE8-436B-800A-4AF888868CF8}" type="pres">
      <dgm:prSet presAssocID="{E75690D6-E131-4DD2-9A77-FB5A03EEBDC5}" presName="thickLine" presStyleLbl="alignNode1" presStyleIdx="4" presStyleCnt="8"/>
      <dgm:spPr/>
    </dgm:pt>
    <dgm:pt modelId="{DE7B9B61-47F9-42F2-8BDE-58CCA9D0491C}" type="pres">
      <dgm:prSet presAssocID="{E75690D6-E131-4DD2-9A77-FB5A03EEBDC5}" presName="horz1" presStyleCnt="0"/>
      <dgm:spPr/>
    </dgm:pt>
    <dgm:pt modelId="{21C454E7-768C-494D-BB3D-4D3333DF8BE3}" type="pres">
      <dgm:prSet presAssocID="{E75690D6-E131-4DD2-9A77-FB5A03EEBDC5}" presName="tx1" presStyleLbl="revTx" presStyleIdx="4" presStyleCnt="8"/>
      <dgm:spPr/>
    </dgm:pt>
    <dgm:pt modelId="{C85353D5-022D-4306-B789-CB88491B819E}" type="pres">
      <dgm:prSet presAssocID="{E75690D6-E131-4DD2-9A77-FB5A03EEBDC5}" presName="vert1" presStyleCnt="0"/>
      <dgm:spPr/>
    </dgm:pt>
    <dgm:pt modelId="{BA3C2789-1D17-49AF-9273-A28D9278BEE2}" type="pres">
      <dgm:prSet presAssocID="{14B95B61-B329-4BC5-ABB1-BE734877E9DF}" presName="thickLine" presStyleLbl="alignNode1" presStyleIdx="5" presStyleCnt="8"/>
      <dgm:spPr/>
    </dgm:pt>
    <dgm:pt modelId="{36A59126-275A-4D1E-BAAE-AD4448B7408E}" type="pres">
      <dgm:prSet presAssocID="{14B95B61-B329-4BC5-ABB1-BE734877E9DF}" presName="horz1" presStyleCnt="0"/>
      <dgm:spPr/>
    </dgm:pt>
    <dgm:pt modelId="{DD767F6A-CCA5-47EF-A279-87257E756BBF}" type="pres">
      <dgm:prSet presAssocID="{14B95B61-B329-4BC5-ABB1-BE734877E9DF}" presName="tx1" presStyleLbl="revTx" presStyleIdx="5" presStyleCnt="8"/>
      <dgm:spPr/>
    </dgm:pt>
    <dgm:pt modelId="{7EE83552-A88E-4D91-8A86-1BE7A30ACE52}" type="pres">
      <dgm:prSet presAssocID="{14B95B61-B329-4BC5-ABB1-BE734877E9DF}" presName="vert1" presStyleCnt="0"/>
      <dgm:spPr/>
    </dgm:pt>
    <dgm:pt modelId="{E9EF36DC-5517-4772-8754-D48080E750EE}" type="pres">
      <dgm:prSet presAssocID="{B2D3B311-79C0-4E6F-A392-E0D89622CE54}" presName="thickLine" presStyleLbl="alignNode1" presStyleIdx="6" presStyleCnt="8"/>
      <dgm:spPr/>
    </dgm:pt>
    <dgm:pt modelId="{F5F95ADE-0927-4C17-8966-D4A033E600C4}" type="pres">
      <dgm:prSet presAssocID="{B2D3B311-79C0-4E6F-A392-E0D89622CE54}" presName="horz1" presStyleCnt="0"/>
      <dgm:spPr/>
    </dgm:pt>
    <dgm:pt modelId="{516C5496-0A9F-4714-A5A4-56FC44B099B3}" type="pres">
      <dgm:prSet presAssocID="{B2D3B311-79C0-4E6F-A392-E0D89622CE54}" presName="tx1" presStyleLbl="revTx" presStyleIdx="6" presStyleCnt="8"/>
      <dgm:spPr/>
    </dgm:pt>
    <dgm:pt modelId="{2DD88EF2-2DC4-4823-A0F2-7820508D66F7}" type="pres">
      <dgm:prSet presAssocID="{B2D3B311-79C0-4E6F-A392-E0D89622CE54}" presName="vert1" presStyleCnt="0"/>
      <dgm:spPr/>
    </dgm:pt>
    <dgm:pt modelId="{55C21F4B-1536-4833-A967-1802F8B0DE93}" type="pres">
      <dgm:prSet presAssocID="{5DA211A2-0DB7-4ADC-A431-49D9096C20FA}" presName="thickLine" presStyleLbl="alignNode1" presStyleIdx="7" presStyleCnt="8"/>
      <dgm:spPr/>
    </dgm:pt>
    <dgm:pt modelId="{639EC875-76C6-4B9F-B27E-3E5AA8E1F8C6}" type="pres">
      <dgm:prSet presAssocID="{5DA211A2-0DB7-4ADC-A431-49D9096C20FA}" presName="horz1" presStyleCnt="0"/>
      <dgm:spPr/>
    </dgm:pt>
    <dgm:pt modelId="{727F5AC3-9AA0-4DA9-B10E-D156E8A6996B}" type="pres">
      <dgm:prSet presAssocID="{5DA211A2-0DB7-4ADC-A431-49D9096C20FA}" presName="tx1" presStyleLbl="revTx" presStyleIdx="7" presStyleCnt="8"/>
      <dgm:spPr/>
    </dgm:pt>
    <dgm:pt modelId="{5DEEFB32-7A67-4E02-818E-EFA646A38782}" type="pres">
      <dgm:prSet presAssocID="{5DA211A2-0DB7-4ADC-A431-49D9096C20FA}" presName="vert1" presStyleCnt="0"/>
      <dgm:spPr/>
    </dgm:pt>
  </dgm:ptLst>
  <dgm:cxnLst>
    <dgm:cxn modelId="{59857D00-C257-457C-8120-1239069D8640}" srcId="{66DE5941-54EC-4A6C-AD0A-91A5CAC5A011}" destId="{E75690D6-E131-4DD2-9A77-FB5A03EEBDC5}" srcOrd="4" destOrd="0" parTransId="{5E4FD4C0-B3F8-4F10-84C5-76C807AD2179}" sibTransId="{A3AC2981-5565-4327-B01F-E3EB66972781}"/>
    <dgm:cxn modelId="{F6AC5012-E92F-4462-9AC8-ACAC3F8B503A}" type="presOf" srcId="{B2D3B311-79C0-4E6F-A392-E0D89622CE54}" destId="{516C5496-0A9F-4714-A5A4-56FC44B099B3}" srcOrd="0" destOrd="0" presId="urn:microsoft.com/office/officeart/2008/layout/LinedList"/>
    <dgm:cxn modelId="{DE2E6530-32C1-419A-AEFB-CFE358B307DA}" srcId="{66DE5941-54EC-4A6C-AD0A-91A5CAC5A011}" destId="{A3424B9F-63B6-4A7B-AEFE-018653860F80}" srcOrd="2" destOrd="0" parTransId="{488DAF1C-DB04-4B23-BB83-1244D79F7C40}" sibTransId="{A0B1DA28-4B37-4AB4-8DEF-731F9EA1761A}"/>
    <dgm:cxn modelId="{A5880A33-FF50-4701-B1EF-38FBB2A83BAC}" srcId="{66DE5941-54EC-4A6C-AD0A-91A5CAC5A011}" destId="{14B95B61-B329-4BC5-ABB1-BE734877E9DF}" srcOrd="5" destOrd="0" parTransId="{C6B1F715-9151-44B0-9D1B-37AA2DDB4D3F}" sibTransId="{1FD3F5AD-B2F0-4065-9EE2-3D76182D627E}"/>
    <dgm:cxn modelId="{35759E33-2D03-4035-92A4-6975F64DE269}" srcId="{66DE5941-54EC-4A6C-AD0A-91A5CAC5A011}" destId="{CBBFB42B-8417-476A-A492-E9BD0DF03A63}" srcOrd="1" destOrd="0" parTransId="{09BD6A5F-844B-424B-B588-65AA61FAAEE0}" sibTransId="{A593F8E3-2C5F-43EC-BA7D-C9C868E9E51B}"/>
    <dgm:cxn modelId="{FB690934-C10A-4986-A3C1-75E415CF727A}" type="presOf" srcId="{3907F47A-C00D-4C74-86E3-05B117C07C29}" destId="{79767442-5BC6-44E4-9B31-9124D58B7D2C}" srcOrd="0" destOrd="0" presId="urn:microsoft.com/office/officeart/2008/layout/LinedList"/>
    <dgm:cxn modelId="{887D7836-ADDD-4DB3-AAD9-BCFC6147D45E}" type="presOf" srcId="{A8BE37FF-C087-48B1-B5D3-CF07E8E49924}" destId="{878667A0-689D-41CB-9284-906F4DDB7DE4}" srcOrd="0" destOrd="0" presId="urn:microsoft.com/office/officeart/2008/layout/LinedList"/>
    <dgm:cxn modelId="{93533E3F-60F4-4F09-A29A-28A79019DF96}" type="presOf" srcId="{CBBFB42B-8417-476A-A492-E9BD0DF03A63}" destId="{11184736-C483-4F3C-B4BD-3C5B1E1CF6FC}" srcOrd="0" destOrd="0" presId="urn:microsoft.com/office/officeart/2008/layout/LinedList"/>
    <dgm:cxn modelId="{B1886579-16CE-432A-AECB-908ECD0F4EAE}" srcId="{66DE5941-54EC-4A6C-AD0A-91A5CAC5A011}" destId="{B2D3B311-79C0-4E6F-A392-E0D89622CE54}" srcOrd="6" destOrd="0" parTransId="{40C4BB17-CA39-4917-B59C-106DCD1E51FA}" sibTransId="{DB06497F-1B84-4BB0-809E-473ABB4B16FE}"/>
    <dgm:cxn modelId="{E33D807C-284B-41AC-9FE1-381D4014FE51}" srcId="{66DE5941-54EC-4A6C-AD0A-91A5CAC5A011}" destId="{A8BE37FF-C087-48B1-B5D3-CF07E8E49924}" srcOrd="3" destOrd="0" parTransId="{AF2CE6D2-4605-41E8-9832-209EB1A39B89}" sibTransId="{F5E0B1DE-3C02-4F91-8365-CF7F11C4A767}"/>
    <dgm:cxn modelId="{A329A1A0-DB59-46F9-AD39-CC69F03F720A}" type="presOf" srcId="{14B95B61-B329-4BC5-ABB1-BE734877E9DF}" destId="{DD767F6A-CCA5-47EF-A279-87257E756BBF}" srcOrd="0" destOrd="0" presId="urn:microsoft.com/office/officeart/2008/layout/LinedList"/>
    <dgm:cxn modelId="{CCE485B5-8E93-45D1-B510-95491DF721C0}" type="presOf" srcId="{66DE5941-54EC-4A6C-AD0A-91A5CAC5A011}" destId="{711ED026-5904-4BFF-8896-5C97B2D1E3D1}" srcOrd="0" destOrd="0" presId="urn:microsoft.com/office/officeart/2008/layout/LinedList"/>
    <dgm:cxn modelId="{777BE6BF-FDB8-4E92-AA3B-089349E44940}" type="presOf" srcId="{5DA211A2-0DB7-4ADC-A431-49D9096C20FA}" destId="{727F5AC3-9AA0-4DA9-B10E-D156E8A6996B}" srcOrd="0" destOrd="0" presId="urn:microsoft.com/office/officeart/2008/layout/LinedList"/>
    <dgm:cxn modelId="{DE52A8E2-5C07-4871-9943-627D53128F80}" srcId="{66DE5941-54EC-4A6C-AD0A-91A5CAC5A011}" destId="{3907F47A-C00D-4C74-86E3-05B117C07C29}" srcOrd="0" destOrd="0" parTransId="{E2B2FB22-6938-4116-A180-7DCFF4C7E129}" sibTransId="{631A30A4-2E90-49AD-9A00-6D39FC00FDDB}"/>
    <dgm:cxn modelId="{B2C110EB-4458-465B-886D-186FE64CE000}" type="presOf" srcId="{A3424B9F-63B6-4A7B-AEFE-018653860F80}" destId="{87600468-2E16-4A09-BE0B-68963A627BA0}" srcOrd="0" destOrd="0" presId="urn:microsoft.com/office/officeart/2008/layout/LinedList"/>
    <dgm:cxn modelId="{9751EDEF-6420-42F3-BDD8-C9E98A80D700}" srcId="{66DE5941-54EC-4A6C-AD0A-91A5CAC5A011}" destId="{5DA211A2-0DB7-4ADC-A431-49D9096C20FA}" srcOrd="7" destOrd="0" parTransId="{20ACD9A7-3331-48E2-965D-CE1DEFC56B46}" sibTransId="{EE90CB77-19A7-41E0-B253-2F17BFFC433A}"/>
    <dgm:cxn modelId="{FD3C41FE-57E9-4642-8D1E-8C6F4BFD5B0E}" type="presOf" srcId="{E75690D6-E131-4DD2-9A77-FB5A03EEBDC5}" destId="{21C454E7-768C-494D-BB3D-4D3333DF8BE3}" srcOrd="0" destOrd="0" presId="urn:microsoft.com/office/officeart/2008/layout/LinedList"/>
    <dgm:cxn modelId="{EABBD9B4-65CC-4721-B42D-CD2145D95936}" type="presParOf" srcId="{711ED026-5904-4BFF-8896-5C97B2D1E3D1}" destId="{F69BE6D5-C67C-4696-B23E-BF3D748ACA09}" srcOrd="0" destOrd="0" presId="urn:microsoft.com/office/officeart/2008/layout/LinedList"/>
    <dgm:cxn modelId="{4C849818-28CA-49AC-B554-B98D5D132CEE}" type="presParOf" srcId="{711ED026-5904-4BFF-8896-5C97B2D1E3D1}" destId="{81E31493-8E22-4B1B-BBD2-94651A58CDAA}" srcOrd="1" destOrd="0" presId="urn:microsoft.com/office/officeart/2008/layout/LinedList"/>
    <dgm:cxn modelId="{DA197E3F-50B9-42F0-9F5A-3EDA8338247C}" type="presParOf" srcId="{81E31493-8E22-4B1B-BBD2-94651A58CDAA}" destId="{79767442-5BC6-44E4-9B31-9124D58B7D2C}" srcOrd="0" destOrd="0" presId="urn:microsoft.com/office/officeart/2008/layout/LinedList"/>
    <dgm:cxn modelId="{E476B893-9480-4607-9CC4-E8BC7576A181}" type="presParOf" srcId="{81E31493-8E22-4B1B-BBD2-94651A58CDAA}" destId="{6B3A8903-223E-417A-99E6-4F45E4DB3EF4}" srcOrd="1" destOrd="0" presId="urn:microsoft.com/office/officeart/2008/layout/LinedList"/>
    <dgm:cxn modelId="{F8417FF4-ABC7-43FB-ABE5-E49DE8AD5B9B}" type="presParOf" srcId="{711ED026-5904-4BFF-8896-5C97B2D1E3D1}" destId="{D4DE7F05-0386-4966-8779-EB16D52D26A3}" srcOrd="2" destOrd="0" presId="urn:microsoft.com/office/officeart/2008/layout/LinedList"/>
    <dgm:cxn modelId="{A8FED24A-417D-4D21-84AD-B6488CF5438D}" type="presParOf" srcId="{711ED026-5904-4BFF-8896-5C97B2D1E3D1}" destId="{E26DBB77-498B-44CA-890B-DE9E1AC976D4}" srcOrd="3" destOrd="0" presId="urn:microsoft.com/office/officeart/2008/layout/LinedList"/>
    <dgm:cxn modelId="{8EB7E43C-1740-4DB4-8B09-867D86754F93}" type="presParOf" srcId="{E26DBB77-498B-44CA-890B-DE9E1AC976D4}" destId="{11184736-C483-4F3C-B4BD-3C5B1E1CF6FC}" srcOrd="0" destOrd="0" presId="urn:microsoft.com/office/officeart/2008/layout/LinedList"/>
    <dgm:cxn modelId="{D520C19F-F9F3-4294-AE5C-A3EFBE949E69}" type="presParOf" srcId="{E26DBB77-498B-44CA-890B-DE9E1AC976D4}" destId="{6E474766-F9C2-4425-B5BB-7529472FA414}" srcOrd="1" destOrd="0" presId="urn:microsoft.com/office/officeart/2008/layout/LinedList"/>
    <dgm:cxn modelId="{BD25A589-A8E6-4149-811C-076CC281E8B9}" type="presParOf" srcId="{711ED026-5904-4BFF-8896-5C97B2D1E3D1}" destId="{F44F6625-63F8-40FA-9E7E-4C767C07CD96}" srcOrd="4" destOrd="0" presId="urn:microsoft.com/office/officeart/2008/layout/LinedList"/>
    <dgm:cxn modelId="{AD4E4E76-5EC2-434F-98CF-AA0A53D88074}" type="presParOf" srcId="{711ED026-5904-4BFF-8896-5C97B2D1E3D1}" destId="{C979D189-CA12-4774-AEA0-AE333C95D030}" srcOrd="5" destOrd="0" presId="urn:microsoft.com/office/officeart/2008/layout/LinedList"/>
    <dgm:cxn modelId="{760FD269-F03F-4121-9A44-74657552CF89}" type="presParOf" srcId="{C979D189-CA12-4774-AEA0-AE333C95D030}" destId="{87600468-2E16-4A09-BE0B-68963A627BA0}" srcOrd="0" destOrd="0" presId="urn:microsoft.com/office/officeart/2008/layout/LinedList"/>
    <dgm:cxn modelId="{AAF14B9D-D884-4518-B544-81D3BA09AFF4}" type="presParOf" srcId="{C979D189-CA12-4774-AEA0-AE333C95D030}" destId="{EC5A7719-0F8C-4D52-A64C-0955CEB4ED41}" srcOrd="1" destOrd="0" presId="urn:microsoft.com/office/officeart/2008/layout/LinedList"/>
    <dgm:cxn modelId="{6D3EDC9C-2E0E-439C-A289-8838A97493D9}" type="presParOf" srcId="{711ED026-5904-4BFF-8896-5C97B2D1E3D1}" destId="{A07BCC26-2F4B-414A-B973-907ADBAE4CDA}" srcOrd="6" destOrd="0" presId="urn:microsoft.com/office/officeart/2008/layout/LinedList"/>
    <dgm:cxn modelId="{1B904A59-77EB-4C77-A784-674387B4BB40}" type="presParOf" srcId="{711ED026-5904-4BFF-8896-5C97B2D1E3D1}" destId="{09183B6A-B43A-4DCA-BB08-B8E040CEEACC}" srcOrd="7" destOrd="0" presId="urn:microsoft.com/office/officeart/2008/layout/LinedList"/>
    <dgm:cxn modelId="{36A3C00F-B6E5-4AC8-9790-FBF47241DF71}" type="presParOf" srcId="{09183B6A-B43A-4DCA-BB08-B8E040CEEACC}" destId="{878667A0-689D-41CB-9284-906F4DDB7DE4}" srcOrd="0" destOrd="0" presId="urn:microsoft.com/office/officeart/2008/layout/LinedList"/>
    <dgm:cxn modelId="{5AC3B42F-3E74-4708-B3C5-96ADA7A33729}" type="presParOf" srcId="{09183B6A-B43A-4DCA-BB08-B8E040CEEACC}" destId="{33912134-9907-4FD8-83AF-0600CEEA8FB0}" srcOrd="1" destOrd="0" presId="urn:microsoft.com/office/officeart/2008/layout/LinedList"/>
    <dgm:cxn modelId="{A51BF3E5-873D-4381-95C5-9143F76E7B4F}" type="presParOf" srcId="{711ED026-5904-4BFF-8896-5C97B2D1E3D1}" destId="{FF4E555D-EDE8-436B-800A-4AF888868CF8}" srcOrd="8" destOrd="0" presId="urn:microsoft.com/office/officeart/2008/layout/LinedList"/>
    <dgm:cxn modelId="{7A6C5835-BF2A-4D09-B5D5-07157A61CD38}" type="presParOf" srcId="{711ED026-5904-4BFF-8896-5C97B2D1E3D1}" destId="{DE7B9B61-47F9-42F2-8BDE-58CCA9D0491C}" srcOrd="9" destOrd="0" presId="urn:microsoft.com/office/officeart/2008/layout/LinedList"/>
    <dgm:cxn modelId="{FFF4AF2A-E2C6-4199-84B9-3B0F2AF2615D}" type="presParOf" srcId="{DE7B9B61-47F9-42F2-8BDE-58CCA9D0491C}" destId="{21C454E7-768C-494D-BB3D-4D3333DF8BE3}" srcOrd="0" destOrd="0" presId="urn:microsoft.com/office/officeart/2008/layout/LinedList"/>
    <dgm:cxn modelId="{653AA604-46EF-4B38-851C-A3ACC3483549}" type="presParOf" srcId="{DE7B9B61-47F9-42F2-8BDE-58CCA9D0491C}" destId="{C85353D5-022D-4306-B789-CB88491B819E}" srcOrd="1" destOrd="0" presId="urn:microsoft.com/office/officeart/2008/layout/LinedList"/>
    <dgm:cxn modelId="{72CD9513-D73B-4CDA-94D5-2ECE80C56444}" type="presParOf" srcId="{711ED026-5904-4BFF-8896-5C97B2D1E3D1}" destId="{BA3C2789-1D17-49AF-9273-A28D9278BEE2}" srcOrd="10" destOrd="0" presId="urn:microsoft.com/office/officeart/2008/layout/LinedList"/>
    <dgm:cxn modelId="{0B1CE19F-C0CC-4BEC-BCE9-DB3594E914DC}" type="presParOf" srcId="{711ED026-5904-4BFF-8896-5C97B2D1E3D1}" destId="{36A59126-275A-4D1E-BAAE-AD4448B7408E}" srcOrd="11" destOrd="0" presId="urn:microsoft.com/office/officeart/2008/layout/LinedList"/>
    <dgm:cxn modelId="{2F2BA1B0-CFEB-4BA5-8A5B-4AE71F2B8C9D}" type="presParOf" srcId="{36A59126-275A-4D1E-BAAE-AD4448B7408E}" destId="{DD767F6A-CCA5-47EF-A279-87257E756BBF}" srcOrd="0" destOrd="0" presId="urn:microsoft.com/office/officeart/2008/layout/LinedList"/>
    <dgm:cxn modelId="{47BD2D99-08E0-4AAF-BB8A-A31DB03A9282}" type="presParOf" srcId="{36A59126-275A-4D1E-BAAE-AD4448B7408E}" destId="{7EE83552-A88E-4D91-8A86-1BE7A30ACE52}" srcOrd="1" destOrd="0" presId="urn:microsoft.com/office/officeart/2008/layout/LinedList"/>
    <dgm:cxn modelId="{ABF186CC-1D7F-441B-A808-5D73B4A3D271}" type="presParOf" srcId="{711ED026-5904-4BFF-8896-5C97B2D1E3D1}" destId="{E9EF36DC-5517-4772-8754-D48080E750EE}" srcOrd="12" destOrd="0" presId="urn:microsoft.com/office/officeart/2008/layout/LinedList"/>
    <dgm:cxn modelId="{36D25DA6-32B5-4098-BA78-851F0028D288}" type="presParOf" srcId="{711ED026-5904-4BFF-8896-5C97B2D1E3D1}" destId="{F5F95ADE-0927-4C17-8966-D4A033E600C4}" srcOrd="13" destOrd="0" presId="urn:microsoft.com/office/officeart/2008/layout/LinedList"/>
    <dgm:cxn modelId="{B8A2BC4A-7DB6-4164-AB2D-8CEAB36F8520}" type="presParOf" srcId="{F5F95ADE-0927-4C17-8966-D4A033E600C4}" destId="{516C5496-0A9F-4714-A5A4-56FC44B099B3}" srcOrd="0" destOrd="0" presId="urn:microsoft.com/office/officeart/2008/layout/LinedList"/>
    <dgm:cxn modelId="{9379C6F6-E8C5-403B-9D51-5FF9F1EF3875}" type="presParOf" srcId="{F5F95ADE-0927-4C17-8966-D4A033E600C4}" destId="{2DD88EF2-2DC4-4823-A0F2-7820508D66F7}" srcOrd="1" destOrd="0" presId="urn:microsoft.com/office/officeart/2008/layout/LinedList"/>
    <dgm:cxn modelId="{86C50CE0-FC95-4551-B590-BEA65764BA54}" type="presParOf" srcId="{711ED026-5904-4BFF-8896-5C97B2D1E3D1}" destId="{55C21F4B-1536-4833-A967-1802F8B0DE93}" srcOrd="14" destOrd="0" presId="urn:microsoft.com/office/officeart/2008/layout/LinedList"/>
    <dgm:cxn modelId="{CE345E90-D997-4843-9E6B-A833344B2269}" type="presParOf" srcId="{711ED026-5904-4BFF-8896-5C97B2D1E3D1}" destId="{639EC875-76C6-4B9F-B27E-3E5AA8E1F8C6}" srcOrd="15" destOrd="0" presId="urn:microsoft.com/office/officeart/2008/layout/LinedList"/>
    <dgm:cxn modelId="{645D44D5-506E-4959-A798-5F4425E5813E}" type="presParOf" srcId="{639EC875-76C6-4B9F-B27E-3E5AA8E1F8C6}" destId="{727F5AC3-9AA0-4DA9-B10E-D156E8A6996B}" srcOrd="0" destOrd="0" presId="urn:microsoft.com/office/officeart/2008/layout/LinedList"/>
    <dgm:cxn modelId="{42F1E441-20BD-453B-92AB-29289A52BF65}" type="presParOf" srcId="{639EC875-76C6-4B9F-B27E-3E5AA8E1F8C6}" destId="{5DEEFB32-7A67-4E02-818E-EFA646A387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DE5941-54EC-4A6C-AD0A-91A5CAC5A01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5690D6-E131-4DD2-9A77-FB5A03EEBDC5}">
      <dgm:prSet custT="1"/>
      <dgm:spPr/>
      <dgm:t>
        <a:bodyPr/>
        <a:lstStyle/>
        <a:p>
          <a:r>
            <a:rPr lang="en-GB" sz="2400" b="1" dirty="0"/>
            <a:t>Community Building Energy Advice</a:t>
          </a:r>
          <a:r>
            <a:rPr lang="en-GB" sz="2400" dirty="0"/>
            <a:t> </a:t>
          </a:r>
        </a:p>
        <a:p>
          <a:r>
            <a:rPr lang="en-GB" sz="2800" dirty="0"/>
            <a:t>- </a:t>
          </a:r>
          <a:r>
            <a:rPr lang="en-GB" sz="2000" dirty="0"/>
            <a:t>Providing an energy audit, action plan and funding support</a:t>
          </a:r>
        </a:p>
        <a:p>
          <a:r>
            <a:rPr lang="en-GB" sz="2000" dirty="0"/>
            <a:t>- Further information: Anna Revell</a:t>
          </a:r>
          <a:endParaRPr lang="en-US" sz="2000" dirty="0"/>
        </a:p>
      </dgm:t>
    </dgm:pt>
    <dgm:pt modelId="{5E4FD4C0-B3F8-4F10-84C5-76C807AD2179}" type="parTrans" cxnId="{59857D00-C257-457C-8120-1239069D8640}">
      <dgm:prSet/>
      <dgm:spPr/>
      <dgm:t>
        <a:bodyPr/>
        <a:lstStyle/>
        <a:p>
          <a:endParaRPr lang="en-GB"/>
        </a:p>
      </dgm:t>
    </dgm:pt>
    <dgm:pt modelId="{A3AC2981-5565-4327-B01F-E3EB66972781}" type="sibTrans" cxnId="{59857D00-C257-457C-8120-1239069D8640}">
      <dgm:prSet/>
      <dgm:spPr/>
      <dgm:t>
        <a:bodyPr/>
        <a:lstStyle/>
        <a:p>
          <a:endParaRPr lang="en-GB"/>
        </a:p>
      </dgm:t>
    </dgm:pt>
    <dgm:pt modelId="{A3424B9F-63B6-4A7B-AEFE-018653860F80}">
      <dgm:prSet custT="1"/>
      <dgm:spPr/>
      <dgm:t>
        <a:bodyPr/>
        <a:lstStyle/>
        <a:p>
          <a:r>
            <a:rPr lang="en-GB" sz="2400" b="1" dirty="0"/>
            <a:t>Solar-Powered Community project</a:t>
          </a:r>
        </a:p>
        <a:p>
          <a:r>
            <a:rPr lang="en-GB" sz="1800" b="0" dirty="0"/>
            <a:t>- </a:t>
          </a:r>
          <a:r>
            <a:rPr lang="en-GB" sz="2000" b="0" dirty="0"/>
            <a:t>Solar </a:t>
          </a:r>
          <a:r>
            <a:rPr lang="en-GB" sz="2000" dirty="0"/>
            <a:t>PV and batteries for community buildings to reduce their costs and carbon, and increase their resilience in the face of the ever-changing climate.</a:t>
          </a:r>
        </a:p>
        <a:p>
          <a:r>
            <a:rPr lang="en-GB" sz="2000" dirty="0"/>
            <a:t>- Further information: Andy Dean, </a:t>
          </a:r>
          <a:r>
            <a:rPr lang="en-GB" sz="2000" b="1" dirty="0"/>
            <a:t>Chief Executive </a:t>
          </a:r>
          <a:r>
            <a:rPr lang="en-GB" sz="2000" dirty="0"/>
            <a:t>Tel: 07872 373191 </a:t>
          </a:r>
        </a:p>
        <a:p>
          <a:r>
            <a:rPr lang="en-GB" sz="2000" dirty="0">
              <a:hlinkClick xmlns:r="http://schemas.openxmlformats.org/officeDocument/2006/relationships" r:id="rId1"/>
            </a:rPr>
            <a:t>andydean@ca-north.org.uk</a:t>
          </a:r>
          <a:r>
            <a:rPr lang="en-GB" sz="2000" dirty="0"/>
            <a:t> </a:t>
          </a:r>
        </a:p>
        <a:p>
          <a:endParaRPr lang="en-GB" sz="1800" dirty="0"/>
        </a:p>
      </dgm:t>
    </dgm:pt>
    <dgm:pt modelId="{488DAF1C-DB04-4B23-BB83-1244D79F7C40}" type="parTrans" cxnId="{DE2E6530-32C1-419A-AEFB-CFE358B307DA}">
      <dgm:prSet/>
      <dgm:spPr/>
      <dgm:t>
        <a:bodyPr/>
        <a:lstStyle/>
        <a:p>
          <a:endParaRPr lang="en-GB"/>
        </a:p>
      </dgm:t>
    </dgm:pt>
    <dgm:pt modelId="{A0B1DA28-4B37-4AB4-8DEF-731F9EA1761A}" type="sibTrans" cxnId="{DE2E6530-32C1-419A-AEFB-CFE358B307DA}">
      <dgm:prSet/>
      <dgm:spPr/>
      <dgm:t>
        <a:bodyPr/>
        <a:lstStyle/>
        <a:p>
          <a:endParaRPr lang="en-GB"/>
        </a:p>
      </dgm:t>
    </dgm:pt>
    <dgm:pt modelId="{711ED026-5904-4BFF-8896-5C97B2D1E3D1}" type="pres">
      <dgm:prSet presAssocID="{66DE5941-54EC-4A6C-AD0A-91A5CAC5A011}" presName="vert0" presStyleCnt="0">
        <dgm:presLayoutVars>
          <dgm:dir/>
          <dgm:animOne val="branch"/>
          <dgm:animLvl val="lvl"/>
        </dgm:presLayoutVars>
      </dgm:prSet>
      <dgm:spPr/>
    </dgm:pt>
    <dgm:pt modelId="{F44F6625-63F8-40FA-9E7E-4C767C07CD96}" type="pres">
      <dgm:prSet presAssocID="{A3424B9F-63B6-4A7B-AEFE-018653860F80}" presName="thickLine" presStyleLbl="alignNode1" presStyleIdx="0" presStyleCnt="2"/>
      <dgm:spPr/>
    </dgm:pt>
    <dgm:pt modelId="{C979D189-CA12-4774-AEA0-AE333C95D030}" type="pres">
      <dgm:prSet presAssocID="{A3424B9F-63B6-4A7B-AEFE-018653860F80}" presName="horz1" presStyleCnt="0"/>
      <dgm:spPr/>
    </dgm:pt>
    <dgm:pt modelId="{87600468-2E16-4A09-BE0B-68963A627BA0}" type="pres">
      <dgm:prSet presAssocID="{A3424B9F-63B6-4A7B-AEFE-018653860F80}" presName="tx1" presStyleLbl="revTx" presStyleIdx="0" presStyleCnt="2"/>
      <dgm:spPr/>
    </dgm:pt>
    <dgm:pt modelId="{EC5A7719-0F8C-4D52-A64C-0955CEB4ED41}" type="pres">
      <dgm:prSet presAssocID="{A3424B9F-63B6-4A7B-AEFE-018653860F80}" presName="vert1" presStyleCnt="0"/>
      <dgm:spPr/>
    </dgm:pt>
    <dgm:pt modelId="{FF4E555D-EDE8-436B-800A-4AF888868CF8}" type="pres">
      <dgm:prSet presAssocID="{E75690D6-E131-4DD2-9A77-FB5A03EEBDC5}" presName="thickLine" presStyleLbl="alignNode1" presStyleIdx="1" presStyleCnt="2"/>
      <dgm:spPr/>
    </dgm:pt>
    <dgm:pt modelId="{DE7B9B61-47F9-42F2-8BDE-58CCA9D0491C}" type="pres">
      <dgm:prSet presAssocID="{E75690D6-E131-4DD2-9A77-FB5A03EEBDC5}" presName="horz1" presStyleCnt="0"/>
      <dgm:spPr/>
    </dgm:pt>
    <dgm:pt modelId="{21C454E7-768C-494D-BB3D-4D3333DF8BE3}" type="pres">
      <dgm:prSet presAssocID="{E75690D6-E131-4DD2-9A77-FB5A03EEBDC5}" presName="tx1" presStyleLbl="revTx" presStyleIdx="1" presStyleCnt="2"/>
      <dgm:spPr/>
    </dgm:pt>
    <dgm:pt modelId="{C85353D5-022D-4306-B789-CB88491B819E}" type="pres">
      <dgm:prSet presAssocID="{E75690D6-E131-4DD2-9A77-FB5A03EEBDC5}" presName="vert1" presStyleCnt="0"/>
      <dgm:spPr/>
    </dgm:pt>
  </dgm:ptLst>
  <dgm:cxnLst>
    <dgm:cxn modelId="{59857D00-C257-457C-8120-1239069D8640}" srcId="{66DE5941-54EC-4A6C-AD0A-91A5CAC5A011}" destId="{E75690D6-E131-4DD2-9A77-FB5A03EEBDC5}" srcOrd="1" destOrd="0" parTransId="{5E4FD4C0-B3F8-4F10-84C5-76C807AD2179}" sibTransId="{A3AC2981-5565-4327-B01F-E3EB66972781}"/>
    <dgm:cxn modelId="{DE2E6530-32C1-419A-AEFB-CFE358B307DA}" srcId="{66DE5941-54EC-4A6C-AD0A-91A5CAC5A011}" destId="{A3424B9F-63B6-4A7B-AEFE-018653860F80}" srcOrd="0" destOrd="0" parTransId="{488DAF1C-DB04-4B23-BB83-1244D79F7C40}" sibTransId="{A0B1DA28-4B37-4AB4-8DEF-731F9EA1761A}"/>
    <dgm:cxn modelId="{CCE485B5-8E93-45D1-B510-95491DF721C0}" type="presOf" srcId="{66DE5941-54EC-4A6C-AD0A-91A5CAC5A011}" destId="{711ED026-5904-4BFF-8896-5C97B2D1E3D1}" srcOrd="0" destOrd="0" presId="urn:microsoft.com/office/officeart/2008/layout/LinedList"/>
    <dgm:cxn modelId="{B2C110EB-4458-465B-886D-186FE64CE000}" type="presOf" srcId="{A3424B9F-63B6-4A7B-AEFE-018653860F80}" destId="{87600468-2E16-4A09-BE0B-68963A627BA0}" srcOrd="0" destOrd="0" presId="urn:microsoft.com/office/officeart/2008/layout/LinedList"/>
    <dgm:cxn modelId="{FD3C41FE-57E9-4642-8D1E-8C6F4BFD5B0E}" type="presOf" srcId="{E75690D6-E131-4DD2-9A77-FB5A03EEBDC5}" destId="{21C454E7-768C-494D-BB3D-4D3333DF8BE3}" srcOrd="0" destOrd="0" presId="urn:microsoft.com/office/officeart/2008/layout/LinedList"/>
    <dgm:cxn modelId="{BD25A589-A8E6-4149-811C-076CC281E8B9}" type="presParOf" srcId="{711ED026-5904-4BFF-8896-5C97B2D1E3D1}" destId="{F44F6625-63F8-40FA-9E7E-4C767C07CD96}" srcOrd="0" destOrd="0" presId="urn:microsoft.com/office/officeart/2008/layout/LinedList"/>
    <dgm:cxn modelId="{AD4E4E76-5EC2-434F-98CF-AA0A53D88074}" type="presParOf" srcId="{711ED026-5904-4BFF-8896-5C97B2D1E3D1}" destId="{C979D189-CA12-4774-AEA0-AE333C95D030}" srcOrd="1" destOrd="0" presId="urn:microsoft.com/office/officeart/2008/layout/LinedList"/>
    <dgm:cxn modelId="{760FD269-F03F-4121-9A44-74657552CF89}" type="presParOf" srcId="{C979D189-CA12-4774-AEA0-AE333C95D030}" destId="{87600468-2E16-4A09-BE0B-68963A627BA0}" srcOrd="0" destOrd="0" presId="urn:microsoft.com/office/officeart/2008/layout/LinedList"/>
    <dgm:cxn modelId="{AAF14B9D-D884-4518-B544-81D3BA09AFF4}" type="presParOf" srcId="{C979D189-CA12-4774-AEA0-AE333C95D030}" destId="{EC5A7719-0F8C-4D52-A64C-0955CEB4ED41}" srcOrd="1" destOrd="0" presId="urn:microsoft.com/office/officeart/2008/layout/LinedList"/>
    <dgm:cxn modelId="{A51BF3E5-873D-4381-95C5-9143F76E7B4F}" type="presParOf" srcId="{711ED026-5904-4BFF-8896-5C97B2D1E3D1}" destId="{FF4E555D-EDE8-436B-800A-4AF888868CF8}" srcOrd="2" destOrd="0" presId="urn:microsoft.com/office/officeart/2008/layout/LinedList"/>
    <dgm:cxn modelId="{7A6C5835-BF2A-4D09-B5D5-07157A61CD38}" type="presParOf" srcId="{711ED026-5904-4BFF-8896-5C97B2D1E3D1}" destId="{DE7B9B61-47F9-42F2-8BDE-58CCA9D0491C}" srcOrd="3" destOrd="0" presId="urn:microsoft.com/office/officeart/2008/layout/LinedList"/>
    <dgm:cxn modelId="{FFF4AF2A-E2C6-4199-84B9-3B0F2AF2615D}" type="presParOf" srcId="{DE7B9B61-47F9-42F2-8BDE-58CCA9D0491C}" destId="{21C454E7-768C-494D-BB3D-4D3333DF8BE3}" srcOrd="0" destOrd="0" presId="urn:microsoft.com/office/officeart/2008/layout/LinedList"/>
    <dgm:cxn modelId="{653AA604-46EF-4B38-851C-A3ACC3483549}" type="presParOf" srcId="{DE7B9B61-47F9-42F2-8BDE-58CCA9D0491C}" destId="{C85353D5-022D-4306-B789-CB88491B81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DE5941-54EC-4A6C-AD0A-91A5CAC5A01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BE37FF-C087-48B1-B5D3-CF07E8E49924}">
      <dgm:prSet/>
      <dgm:spPr/>
      <dgm:t>
        <a:bodyPr/>
        <a:lstStyle/>
        <a:p>
          <a:r>
            <a:rPr lang="en-GB" dirty="0"/>
            <a:t>Eligibility checks and referrals for energy grant schemes</a:t>
          </a:r>
          <a:endParaRPr lang="en-US" dirty="0"/>
        </a:p>
      </dgm:t>
    </dgm:pt>
    <dgm:pt modelId="{AF2CE6D2-4605-41E8-9832-209EB1A39B89}" type="parTrans" cxnId="{E33D807C-284B-41AC-9FE1-381D4014FE51}">
      <dgm:prSet/>
      <dgm:spPr/>
      <dgm:t>
        <a:bodyPr/>
        <a:lstStyle/>
        <a:p>
          <a:endParaRPr lang="en-US"/>
        </a:p>
      </dgm:t>
    </dgm:pt>
    <dgm:pt modelId="{F5E0B1DE-3C02-4F91-8365-CF7F11C4A767}" type="sibTrans" cxnId="{E33D807C-284B-41AC-9FE1-381D4014FE51}">
      <dgm:prSet/>
      <dgm:spPr/>
      <dgm:t>
        <a:bodyPr/>
        <a:lstStyle/>
        <a:p>
          <a:endParaRPr lang="en-US"/>
        </a:p>
      </dgm:t>
    </dgm:pt>
    <dgm:pt modelId="{E75690D6-E131-4DD2-9A77-FB5A03EEBDC5}">
      <dgm:prSet/>
      <dgm:spPr/>
      <dgm:t>
        <a:bodyPr/>
        <a:lstStyle/>
        <a:p>
          <a:r>
            <a:rPr lang="en-GB" dirty="0"/>
            <a:t>General information and advice on most energy issues</a:t>
          </a:r>
          <a:endParaRPr lang="en-US" dirty="0"/>
        </a:p>
      </dgm:t>
    </dgm:pt>
    <dgm:pt modelId="{5E4FD4C0-B3F8-4F10-84C5-76C807AD2179}" type="parTrans" cxnId="{59857D00-C257-457C-8120-1239069D8640}">
      <dgm:prSet/>
      <dgm:spPr/>
      <dgm:t>
        <a:bodyPr/>
        <a:lstStyle/>
        <a:p>
          <a:endParaRPr lang="en-GB"/>
        </a:p>
      </dgm:t>
    </dgm:pt>
    <dgm:pt modelId="{A3AC2981-5565-4327-B01F-E3EB66972781}" type="sibTrans" cxnId="{59857D00-C257-457C-8120-1239069D8640}">
      <dgm:prSet/>
      <dgm:spPr/>
      <dgm:t>
        <a:bodyPr/>
        <a:lstStyle/>
        <a:p>
          <a:endParaRPr lang="en-GB"/>
        </a:p>
      </dgm:t>
    </dgm:pt>
    <dgm:pt modelId="{A3424B9F-63B6-4A7B-AEFE-018653860F80}">
      <dgm:prSet/>
      <dgm:spPr/>
      <dgm:t>
        <a:bodyPr/>
        <a:lstStyle/>
        <a:p>
          <a:r>
            <a:rPr lang="en-GB" dirty="0"/>
            <a:t>Telephone Advice line</a:t>
          </a:r>
          <a:endParaRPr lang="en-US" dirty="0"/>
        </a:p>
      </dgm:t>
    </dgm:pt>
    <dgm:pt modelId="{488DAF1C-DB04-4B23-BB83-1244D79F7C40}" type="parTrans" cxnId="{DE2E6530-32C1-419A-AEFB-CFE358B307DA}">
      <dgm:prSet/>
      <dgm:spPr/>
      <dgm:t>
        <a:bodyPr/>
        <a:lstStyle/>
        <a:p>
          <a:endParaRPr lang="en-GB"/>
        </a:p>
      </dgm:t>
    </dgm:pt>
    <dgm:pt modelId="{A0B1DA28-4B37-4AB4-8DEF-731F9EA1761A}" type="sibTrans" cxnId="{DE2E6530-32C1-419A-AEFB-CFE358B307DA}">
      <dgm:prSet/>
      <dgm:spPr/>
      <dgm:t>
        <a:bodyPr/>
        <a:lstStyle/>
        <a:p>
          <a:endParaRPr lang="en-GB"/>
        </a:p>
      </dgm:t>
    </dgm:pt>
    <dgm:pt modelId="{CBBFB42B-8417-476A-A492-E9BD0DF03A63}">
      <dgm:prSet/>
      <dgm:spPr/>
      <dgm:t>
        <a:bodyPr/>
        <a:lstStyle/>
        <a:p>
          <a:r>
            <a:rPr lang="en-GB" dirty="0"/>
            <a:t>Home Audits</a:t>
          </a:r>
          <a:endParaRPr lang="en-US" dirty="0"/>
        </a:p>
      </dgm:t>
    </dgm:pt>
    <dgm:pt modelId="{09BD6A5F-844B-424B-B588-65AA61FAAEE0}" type="parTrans" cxnId="{35759E33-2D03-4035-92A4-6975F64DE269}">
      <dgm:prSet/>
      <dgm:spPr/>
      <dgm:t>
        <a:bodyPr/>
        <a:lstStyle/>
        <a:p>
          <a:endParaRPr lang="en-GB"/>
        </a:p>
      </dgm:t>
    </dgm:pt>
    <dgm:pt modelId="{A593F8E3-2C5F-43EC-BA7D-C9C868E9E51B}" type="sibTrans" cxnId="{35759E33-2D03-4035-92A4-6975F64DE269}">
      <dgm:prSet/>
      <dgm:spPr/>
      <dgm:t>
        <a:bodyPr/>
        <a:lstStyle/>
        <a:p>
          <a:endParaRPr lang="en-GB"/>
        </a:p>
      </dgm:t>
    </dgm:pt>
    <dgm:pt modelId="{711ED026-5904-4BFF-8896-5C97B2D1E3D1}" type="pres">
      <dgm:prSet presAssocID="{66DE5941-54EC-4A6C-AD0A-91A5CAC5A011}" presName="vert0" presStyleCnt="0">
        <dgm:presLayoutVars>
          <dgm:dir/>
          <dgm:animOne val="branch"/>
          <dgm:animLvl val="lvl"/>
        </dgm:presLayoutVars>
      </dgm:prSet>
      <dgm:spPr/>
    </dgm:pt>
    <dgm:pt modelId="{D4DE7F05-0386-4966-8779-EB16D52D26A3}" type="pres">
      <dgm:prSet presAssocID="{CBBFB42B-8417-476A-A492-E9BD0DF03A63}" presName="thickLine" presStyleLbl="alignNode1" presStyleIdx="0" presStyleCnt="4"/>
      <dgm:spPr/>
    </dgm:pt>
    <dgm:pt modelId="{E26DBB77-498B-44CA-890B-DE9E1AC976D4}" type="pres">
      <dgm:prSet presAssocID="{CBBFB42B-8417-476A-A492-E9BD0DF03A63}" presName="horz1" presStyleCnt="0"/>
      <dgm:spPr/>
    </dgm:pt>
    <dgm:pt modelId="{11184736-C483-4F3C-B4BD-3C5B1E1CF6FC}" type="pres">
      <dgm:prSet presAssocID="{CBBFB42B-8417-476A-A492-E9BD0DF03A63}" presName="tx1" presStyleLbl="revTx" presStyleIdx="0" presStyleCnt="4"/>
      <dgm:spPr/>
    </dgm:pt>
    <dgm:pt modelId="{6E474766-F9C2-4425-B5BB-7529472FA414}" type="pres">
      <dgm:prSet presAssocID="{CBBFB42B-8417-476A-A492-E9BD0DF03A63}" presName="vert1" presStyleCnt="0"/>
      <dgm:spPr/>
    </dgm:pt>
    <dgm:pt modelId="{F44F6625-63F8-40FA-9E7E-4C767C07CD96}" type="pres">
      <dgm:prSet presAssocID="{A3424B9F-63B6-4A7B-AEFE-018653860F80}" presName="thickLine" presStyleLbl="alignNode1" presStyleIdx="1" presStyleCnt="4"/>
      <dgm:spPr/>
    </dgm:pt>
    <dgm:pt modelId="{C979D189-CA12-4774-AEA0-AE333C95D030}" type="pres">
      <dgm:prSet presAssocID="{A3424B9F-63B6-4A7B-AEFE-018653860F80}" presName="horz1" presStyleCnt="0"/>
      <dgm:spPr/>
    </dgm:pt>
    <dgm:pt modelId="{87600468-2E16-4A09-BE0B-68963A627BA0}" type="pres">
      <dgm:prSet presAssocID="{A3424B9F-63B6-4A7B-AEFE-018653860F80}" presName="tx1" presStyleLbl="revTx" presStyleIdx="1" presStyleCnt="4"/>
      <dgm:spPr/>
    </dgm:pt>
    <dgm:pt modelId="{EC5A7719-0F8C-4D52-A64C-0955CEB4ED41}" type="pres">
      <dgm:prSet presAssocID="{A3424B9F-63B6-4A7B-AEFE-018653860F80}" presName="vert1" presStyleCnt="0"/>
      <dgm:spPr/>
    </dgm:pt>
    <dgm:pt modelId="{A07BCC26-2F4B-414A-B973-907ADBAE4CDA}" type="pres">
      <dgm:prSet presAssocID="{A8BE37FF-C087-48B1-B5D3-CF07E8E49924}" presName="thickLine" presStyleLbl="alignNode1" presStyleIdx="2" presStyleCnt="4"/>
      <dgm:spPr/>
    </dgm:pt>
    <dgm:pt modelId="{09183B6A-B43A-4DCA-BB08-B8E040CEEACC}" type="pres">
      <dgm:prSet presAssocID="{A8BE37FF-C087-48B1-B5D3-CF07E8E49924}" presName="horz1" presStyleCnt="0"/>
      <dgm:spPr/>
    </dgm:pt>
    <dgm:pt modelId="{878667A0-689D-41CB-9284-906F4DDB7DE4}" type="pres">
      <dgm:prSet presAssocID="{A8BE37FF-C087-48B1-B5D3-CF07E8E49924}" presName="tx1" presStyleLbl="revTx" presStyleIdx="2" presStyleCnt="4"/>
      <dgm:spPr/>
    </dgm:pt>
    <dgm:pt modelId="{33912134-9907-4FD8-83AF-0600CEEA8FB0}" type="pres">
      <dgm:prSet presAssocID="{A8BE37FF-C087-48B1-B5D3-CF07E8E49924}" presName="vert1" presStyleCnt="0"/>
      <dgm:spPr/>
    </dgm:pt>
    <dgm:pt modelId="{FF4E555D-EDE8-436B-800A-4AF888868CF8}" type="pres">
      <dgm:prSet presAssocID="{E75690D6-E131-4DD2-9A77-FB5A03EEBDC5}" presName="thickLine" presStyleLbl="alignNode1" presStyleIdx="3" presStyleCnt="4"/>
      <dgm:spPr/>
    </dgm:pt>
    <dgm:pt modelId="{DE7B9B61-47F9-42F2-8BDE-58CCA9D0491C}" type="pres">
      <dgm:prSet presAssocID="{E75690D6-E131-4DD2-9A77-FB5A03EEBDC5}" presName="horz1" presStyleCnt="0"/>
      <dgm:spPr/>
    </dgm:pt>
    <dgm:pt modelId="{21C454E7-768C-494D-BB3D-4D3333DF8BE3}" type="pres">
      <dgm:prSet presAssocID="{E75690D6-E131-4DD2-9A77-FB5A03EEBDC5}" presName="tx1" presStyleLbl="revTx" presStyleIdx="3" presStyleCnt="4"/>
      <dgm:spPr/>
    </dgm:pt>
    <dgm:pt modelId="{C85353D5-022D-4306-B789-CB88491B819E}" type="pres">
      <dgm:prSet presAssocID="{E75690D6-E131-4DD2-9A77-FB5A03EEBDC5}" presName="vert1" presStyleCnt="0"/>
      <dgm:spPr/>
    </dgm:pt>
  </dgm:ptLst>
  <dgm:cxnLst>
    <dgm:cxn modelId="{59857D00-C257-457C-8120-1239069D8640}" srcId="{66DE5941-54EC-4A6C-AD0A-91A5CAC5A011}" destId="{E75690D6-E131-4DD2-9A77-FB5A03EEBDC5}" srcOrd="3" destOrd="0" parTransId="{5E4FD4C0-B3F8-4F10-84C5-76C807AD2179}" sibTransId="{A3AC2981-5565-4327-B01F-E3EB66972781}"/>
    <dgm:cxn modelId="{DE2E6530-32C1-419A-AEFB-CFE358B307DA}" srcId="{66DE5941-54EC-4A6C-AD0A-91A5CAC5A011}" destId="{A3424B9F-63B6-4A7B-AEFE-018653860F80}" srcOrd="1" destOrd="0" parTransId="{488DAF1C-DB04-4B23-BB83-1244D79F7C40}" sibTransId="{A0B1DA28-4B37-4AB4-8DEF-731F9EA1761A}"/>
    <dgm:cxn modelId="{35759E33-2D03-4035-92A4-6975F64DE269}" srcId="{66DE5941-54EC-4A6C-AD0A-91A5CAC5A011}" destId="{CBBFB42B-8417-476A-A492-E9BD0DF03A63}" srcOrd="0" destOrd="0" parTransId="{09BD6A5F-844B-424B-B588-65AA61FAAEE0}" sibTransId="{A593F8E3-2C5F-43EC-BA7D-C9C868E9E51B}"/>
    <dgm:cxn modelId="{887D7836-ADDD-4DB3-AAD9-BCFC6147D45E}" type="presOf" srcId="{A8BE37FF-C087-48B1-B5D3-CF07E8E49924}" destId="{878667A0-689D-41CB-9284-906F4DDB7DE4}" srcOrd="0" destOrd="0" presId="urn:microsoft.com/office/officeart/2008/layout/LinedList"/>
    <dgm:cxn modelId="{93533E3F-60F4-4F09-A29A-28A79019DF96}" type="presOf" srcId="{CBBFB42B-8417-476A-A492-E9BD0DF03A63}" destId="{11184736-C483-4F3C-B4BD-3C5B1E1CF6FC}" srcOrd="0" destOrd="0" presId="urn:microsoft.com/office/officeart/2008/layout/LinedList"/>
    <dgm:cxn modelId="{E33D807C-284B-41AC-9FE1-381D4014FE51}" srcId="{66DE5941-54EC-4A6C-AD0A-91A5CAC5A011}" destId="{A8BE37FF-C087-48B1-B5D3-CF07E8E49924}" srcOrd="2" destOrd="0" parTransId="{AF2CE6D2-4605-41E8-9832-209EB1A39B89}" sibTransId="{F5E0B1DE-3C02-4F91-8365-CF7F11C4A767}"/>
    <dgm:cxn modelId="{CCE485B5-8E93-45D1-B510-95491DF721C0}" type="presOf" srcId="{66DE5941-54EC-4A6C-AD0A-91A5CAC5A011}" destId="{711ED026-5904-4BFF-8896-5C97B2D1E3D1}" srcOrd="0" destOrd="0" presId="urn:microsoft.com/office/officeart/2008/layout/LinedList"/>
    <dgm:cxn modelId="{B2C110EB-4458-465B-886D-186FE64CE000}" type="presOf" srcId="{A3424B9F-63B6-4A7B-AEFE-018653860F80}" destId="{87600468-2E16-4A09-BE0B-68963A627BA0}" srcOrd="0" destOrd="0" presId="urn:microsoft.com/office/officeart/2008/layout/LinedList"/>
    <dgm:cxn modelId="{FD3C41FE-57E9-4642-8D1E-8C6F4BFD5B0E}" type="presOf" srcId="{E75690D6-E131-4DD2-9A77-FB5A03EEBDC5}" destId="{21C454E7-768C-494D-BB3D-4D3333DF8BE3}" srcOrd="0" destOrd="0" presId="urn:microsoft.com/office/officeart/2008/layout/LinedList"/>
    <dgm:cxn modelId="{F8417FF4-ABC7-43FB-ABE5-E49DE8AD5B9B}" type="presParOf" srcId="{711ED026-5904-4BFF-8896-5C97B2D1E3D1}" destId="{D4DE7F05-0386-4966-8779-EB16D52D26A3}" srcOrd="0" destOrd="0" presId="urn:microsoft.com/office/officeart/2008/layout/LinedList"/>
    <dgm:cxn modelId="{A8FED24A-417D-4D21-84AD-B6488CF5438D}" type="presParOf" srcId="{711ED026-5904-4BFF-8896-5C97B2D1E3D1}" destId="{E26DBB77-498B-44CA-890B-DE9E1AC976D4}" srcOrd="1" destOrd="0" presId="urn:microsoft.com/office/officeart/2008/layout/LinedList"/>
    <dgm:cxn modelId="{8EB7E43C-1740-4DB4-8B09-867D86754F93}" type="presParOf" srcId="{E26DBB77-498B-44CA-890B-DE9E1AC976D4}" destId="{11184736-C483-4F3C-B4BD-3C5B1E1CF6FC}" srcOrd="0" destOrd="0" presId="urn:microsoft.com/office/officeart/2008/layout/LinedList"/>
    <dgm:cxn modelId="{D520C19F-F9F3-4294-AE5C-A3EFBE949E69}" type="presParOf" srcId="{E26DBB77-498B-44CA-890B-DE9E1AC976D4}" destId="{6E474766-F9C2-4425-B5BB-7529472FA414}" srcOrd="1" destOrd="0" presId="urn:microsoft.com/office/officeart/2008/layout/LinedList"/>
    <dgm:cxn modelId="{BD25A589-A8E6-4149-811C-076CC281E8B9}" type="presParOf" srcId="{711ED026-5904-4BFF-8896-5C97B2D1E3D1}" destId="{F44F6625-63F8-40FA-9E7E-4C767C07CD96}" srcOrd="2" destOrd="0" presId="urn:microsoft.com/office/officeart/2008/layout/LinedList"/>
    <dgm:cxn modelId="{AD4E4E76-5EC2-434F-98CF-AA0A53D88074}" type="presParOf" srcId="{711ED026-5904-4BFF-8896-5C97B2D1E3D1}" destId="{C979D189-CA12-4774-AEA0-AE333C95D030}" srcOrd="3" destOrd="0" presId="urn:microsoft.com/office/officeart/2008/layout/LinedList"/>
    <dgm:cxn modelId="{760FD269-F03F-4121-9A44-74657552CF89}" type="presParOf" srcId="{C979D189-CA12-4774-AEA0-AE333C95D030}" destId="{87600468-2E16-4A09-BE0B-68963A627BA0}" srcOrd="0" destOrd="0" presId="urn:microsoft.com/office/officeart/2008/layout/LinedList"/>
    <dgm:cxn modelId="{AAF14B9D-D884-4518-B544-81D3BA09AFF4}" type="presParOf" srcId="{C979D189-CA12-4774-AEA0-AE333C95D030}" destId="{EC5A7719-0F8C-4D52-A64C-0955CEB4ED41}" srcOrd="1" destOrd="0" presId="urn:microsoft.com/office/officeart/2008/layout/LinedList"/>
    <dgm:cxn modelId="{6D3EDC9C-2E0E-439C-A289-8838A97493D9}" type="presParOf" srcId="{711ED026-5904-4BFF-8896-5C97B2D1E3D1}" destId="{A07BCC26-2F4B-414A-B973-907ADBAE4CDA}" srcOrd="4" destOrd="0" presId="urn:microsoft.com/office/officeart/2008/layout/LinedList"/>
    <dgm:cxn modelId="{1B904A59-77EB-4C77-A784-674387B4BB40}" type="presParOf" srcId="{711ED026-5904-4BFF-8896-5C97B2D1E3D1}" destId="{09183B6A-B43A-4DCA-BB08-B8E040CEEACC}" srcOrd="5" destOrd="0" presId="urn:microsoft.com/office/officeart/2008/layout/LinedList"/>
    <dgm:cxn modelId="{36A3C00F-B6E5-4AC8-9790-FBF47241DF71}" type="presParOf" srcId="{09183B6A-B43A-4DCA-BB08-B8E040CEEACC}" destId="{878667A0-689D-41CB-9284-906F4DDB7DE4}" srcOrd="0" destOrd="0" presId="urn:microsoft.com/office/officeart/2008/layout/LinedList"/>
    <dgm:cxn modelId="{5AC3B42F-3E74-4708-B3C5-96ADA7A33729}" type="presParOf" srcId="{09183B6A-B43A-4DCA-BB08-B8E040CEEACC}" destId="{33912134-9907-4FD8-83AF-0600CEEA8FB0}" srcOrd="1" destOrd="0" presId="urn:microsoft.com/office/officeart/2008/layout/LinedList"/>
    <dgm:cxn modelId="{A51BF3E5-873D-4381-95C5-9143F76E7B4F}" type="presParOf" srcId="{711ED026-5904-4BFF-8896-5C97B2D1E3D1}" destId="{FF4E555D-EDE8-436B-800A-4AF888868CF8}" srcOrd="6" destOrd="0" presId="urn:microsoft.com/office/officeart/2008/layout/LinedList"/>
    <dgm:cxn modelId="{7A6C5835-BF2A-4D09-B5D5-07157A61CD38}" type="presParOf" srcId="{711ED026-5904-4BFF-8896-5C97B2D1E3D1}" destId="{DE7B9B61-47F9-42F2-8BDE-58CCA9D0491C}" srcOrd="7" destOrd="0" presId="urn:microsoft.com/office/officeart/2008/layout/LinedList"/>
    <dgm:cxn modelId="{FFF4AF2A-E2C6-4199-84B9-3B0F2AF2615D}" type="presParOf" srcId="{DE7B9B61-47F9-42F2-8BDE-58CCA9D0491C}" destId="{21C454E7-768C-494D-BB3D-4D3333DF8BE3}" srcOrd="0" destOrd="0" presId="urn:microsoft.com/office/officeart/2008/layout/LinedList"/>
    <dgm:cxn modelId="{653AA604-46EF-4B38-851C-A3ACC3483549}" type="presParOf" srcId="{DE7B9B61-47F9-42F2-8BDE-58CCA9D0491C}" destId="{C85353D5-022D-4306-B789-CB88491B81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DE5941-54EC-4A6C-AD0A-91A5CAC5A0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BFB42B-8417-476A-A492-E9BD0DF03A63}">
      <dgm:prSet/>
      <dgm:spPr/>
      <dgm:t>
        <a:bodyPr/>
        <a:lstStyle/>
        <a:p>
          <a:r>
            <a:rPr lang="en-GB" dirty="0"/>
            <a:t>Anna Revell, Energy Officer</a:t>
          </a:r>
        </a:p>
        <a:p>
          <a:r>
            <a:rPr lang="en-GB" dirty="0">
              <a:hlinkClick xmlns:r="http://schemas.openxmlformats.org/officeDocument/2006/relationships" r:id="rId1"/>
            </a:rPr>
            <a:t>annarevell@ca-north.org.uk</a:t>
          </a:r>
          <a:r>
            <a:rPr lang="en-GB" dirty="0"/>
            <a:t>  </a:t>
          </a:r>
          <a:r>
            <a:rPr lang="en-US" dirty="0"/>
            <a:t>07724867010</a:t>
          </a:r>
          <a:endParaRPr lang="en-GB" dirty="0"/>
        </a:p>
        <a:p>
          <a:r>
            <a:rPr lang="en-GB" dirty="0">
              <a:hlinkClick xmlns:r="http://schemas.openxmlformats.org/officeDocument/2006/relationships" r:id="rId2"/>
            </a:rPr>
            <a:t>energy@ca-north.org.uk</a:t>
          </a:r>
          <a:r>
            <a:rPr lang="en-GB" dirty="0"/>
            <a:t>   </a:t>
          </a:r>
        </a:p>
        <a:p>
          <a:r>
            <a:rPr lang="en-GB" dirty="0"/>
            <a:t>01670 517178</a:t>
          </a:r>
        </a:p>
      </dgm:t>
    </dgm:pt>
    <dgm:pt modelId="{09BD6A5F-844B-424B-B588-65AA61FAAEE0}" type="parTrans" cxnId="{35759E33-2D03-4035-92A4-6975F64DE269}">
      <dgm:prSet/>
      <dgm:spPr/>
      <dgm:t>
        <a:bodyPr/>
        <a:lstStyle/>
        <a:p>
          <a:endParaRPr lang="en-GB"/>
        </a:p>
      </dgm:t>
    </dgm:pt>
    <dgm:pt modelId="{A593F8E3-2C5F-43EC-BA7D-C9C868E9E51B}" type="sibTrans" cxnId="{35759E33-2D03-4035-92A4-6975F64DE269}">
      <dgm:prSet/>
      <dgm:spPr/>
      <dgm:t>
        <a:bodyPr/>
        <a:lstStyle/>
        <a:p>
          <a:endParaRPr lang="en-GB"/>
        </a:p>
      </dgm:t>
    </dgm:pt>
    <dgm:pt modelId="{243E3997-E8D7-4A89-8CCB-ED33BF06956B}">
      <dgm:prSet/>
      <dgm:spPr/>
      <dgm:t>
        <a:bodyPr/>
        <a:lstStyle/>
        <a:p>
          <a:r>
            <a:rPr lang="en-US" dirty="0"/>
            <a:t>Brian Watson, Domestic Carbon Reduction O</a:t>
          </a:r>
          <a:r>
            <a:rPr lang="en-US" u="none" dirty="0"/>
            <a:t>ffi</a:t>
          </a:r>
          <a:r>
            <a:rPr lang="en-US" dirty="0"/>
            <a:t>cer</a:t>
          </a:r>
        </a:p>
        <a:p>
          <a:r>
            <a:rPr lang="en-US" dirty="0"/>
            <a:t> </a:t>
          </a:r>
          <a:r>
            <a:rPr lang="en-US" dirty="0">
              <a:hlinkClick xmlns:r="http://schemas.openxmlformats.org/officeDocument/2006/relationships" r:id="rId3"/>
            </a:rPr>
            <a:t>brianwatson@ca-north.org.uk</a:t>
          </a:r>
          <a:r>
            <a:rPr lang="en-US" dirty="0"/>
            <a:t>  07715408343 </a:t>
          </a:r>
        </a:p>
        <a:p>
          <a:r>
            <a:rPr lang="en-US" dirty="0">
              <a:hlinkClick xmlns:r="http://schemas.openxmlformats.org/officeDocument/2006/relationships" r:id="rId4"/>
            </a:rPr>
            <a:t>renewables@ca-north.org.uk</a:t>
          </a:r>
          <a:r>
            <a:rPr lang="en-US" dirty="0"/>
            <a:t>  01670 517178</a:t>
          </a:r>
          <a:endParaRPr lang="en-GB" dirty="0"/>
        </a:p>
      </dgm:t>
    </dgm:pt>
    <dgm:pt modelId="{C35BF9AF-980A-40EC-BD0C-5B9AD594BE0B}" type="parTrans" cxnId="{CEC8A5A4-692D-4445-870C-8BCF2BD897B1}">
      <dgm:prSet/>
      <dgm:spPr/>
      <dgm:t>
        <a:bodyPr/>
        <a:lstStyle/>
        <a:p>
          <a:endParaRPr lang="en-GB"/>
        </a:p>
      </dgm:t>
    </dgm:pt>
    <dgm:pt modelId="{65ADA0D0-7B91-4A8C-B704-5CC51AB9B44A}" type="sibTrans" cxnId="{CEC8A5A4-692D-4445-870C-8BCF2BD897B1}">
      <dgm:prSet/>
      <dgm:spPr/>
      <dgm:t>
        <a:bodyPr/>
        <a:lstStyle/>
        <a:p>
          <a:endParaRPr lang="en-GB"/>
        </a:p>
      </dgm:t>
    </dgm:pt>
    <dgm:pt modelId="{9CB43729-5F73-462C-AD0F-20CEB0794E86}" type="pres">
      <dgm:prSet presAssocID="{66DE5941-54EC-4A6C-AD0A-91A5CAC5A0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5324F1-1980-4F37-A6D1-B8AA493897BF}" type="pres">
      <dgm:prSet presAssocID="{CBBFB42B-8417-476A-A492-E9BD0DF03A63}" presName="hierRoot1" presStyleCnt="0"/>
      <dgm:spPr/>
    </dgm:pt>
    <dgm:pt modelId="{A3326042-74C5-46CD-9047-078F028F3219}" type="pres">
      <dgm:prSet presAssocID="{CBBFB42B-8417-476A-A492-E9BD0DF03A63}" presName="composite" presStyleCnt="0"/>
      <dgm:spPr/>
    </dgm:pt>
    <dgm:pt modelId="{CEC5DFF3-32BD-479E-8884-EACE10D8A12A}" type="pres">
      <dgm:prSet presAssocID="{CBBFB42B-8417-476A-A492-E9BD0DF03A63}" presName="background" presStyleLbl="node0" presStyleIdx="0" presStyleCnt="2"/>
      <dgm:spPr/>
    </dgm:pt>
    <dgm:pt modelId="{865B24F2-DD30-4DB5-BFFD-0715A2AF8F61}" type="pres">
      <dgm:prSet presAssocID="{CBBFB42B-8417-476A-A492-E9BD0DF03A63}" presName="text" presStyleLbl="fgAcc0" presStyleIdx="0" presStyleCnt="2" custScaleX="119620">
        <dgm:presLayoutVars>
          <dgm:chPref val="3"/>
        </dgm:presLayoutVars>
      </dgm:prSet>
      <dgm:spPr/>
    </dgm:pt>
    <dgm:pt modelId="{33E4E6BE-12FF-4918-8F21-D037FB470AC7}" type="pres">
      <dgm:prSet presAssocID="{CBBFB42B-8417-476A-A492-E9BD0DF03A63}" presName="hierChild2" presStyleCnt="0"/>
      <dgm:spPr/>
    </dgm:pt>
    <dgm:pt modelId="{0BEB974D-734B-4C4D-9DE7-2E23BBD8CCE5}" type="pres">
      <dgm:prSet presAssocID="{243E3997-E8D7-4A89-8CCB-ED33BF06956B}" presName="hierRoot1" presStyleCnt="0"/>
      <dgm:spPr/>
    </dgm:pt>
    <dgm:pt modelId="{6C019780-9554-4C8A-9C0A-9795CB92547A}" type="pres">
      <dgm:prSet presAssocID="{243E3997-E8D7-4A89-8CCB-ED33BF06956B}" presName="composite" presStyleCnt="0"/>
      <dgm:spPr/>
    </dgm:pt>
    <dgm:pt modelId="{DD7F0F4A-729D-403D-AA45-77AAF8719F07}" type="pres">
      <dgm:prSet presAssocID="{243E3997-E8D7-4A89-8CCB-ED33BF06956B}" presName="background" presStyleLbl="node0" presStyleIdx="1" presStyleCnt="2"/>
      <dgm:spPr/>
    </dgm:pt>
    <dgm:pt modelId="{8F33AFA6-EBB4-4C30-AA49-BB60324B69D9}" type="pres">
      <dgm:prSet presAssocID="{243E3997-E8D7-4A89-8CCB-ED33BF06956B}" presName="text" presStyleLbl="fgAcc0" presStyleIdx="1" presStyleCnt="2" custScaleX="114060">
        <dgm:presLayoutVars>
          <dgm:chPref val="3"/>
        </dgm:presLayoutVars>
      </dgm:prSet>
      <dgm:spPr/>
    </dgm:pt>
    <dgm:pt modelId="{9E46F20C-806C-48A7-B172-AB28D97B36AD}" type="pres">
      <dgm:prSet presAssocID="{243E3997-E8D7-4A89-8CCB-ED33BF06956B}" presName="hierChild2" presStyleCnt="0"/>
      <dgm:spPr/>
    </dgm:pt>
  </dgm:ptLst>
  <dgm:cxnLst>
    <dgm:cxn modelId="{35759E33-2D03-4035-92A4-6975F64DE269}" srcId="{66DE5941-54EC-4A6C-AD0A-91A5CAC5A011}" destId="{CBBFB42B-8417-476A-A492-E9BD0DF03A63}" srcOrd="0" destOrd="0" parTransId="{09BD6A5F-844B-424B-B588-65AA61FAAEE0}" sibTransId="{A593F8E3-2C5F-43EC-BA7D-C9C868E9E51B}"/>
    <dgm:cxn modelId="{FC32BB39-5AA1-45B5-B7DA-BAF350AFD04F}" type="presOf" srcId="{CBBFB42B-8417-476A-A492-E9BD0DF03A63}" destId="{865B24F2-DD30-4DB5-BFFD-0715A2AF8F61}" srcOrd="0" destOrd="0" presId="urn:microsoft.com/office/officeart/2005/8/layout/hierarchy1"/>
    <dgm:cxn modelId="{070D6082-F1F0-4BA8-B01D-0F630839416F}" type="presOf" srcId="{243E3997-E8D7-4A89-8CCB-ED33BF06956B}" destId="{8F33AFA6-EBB4-4C30-AA49-BB60324B69D9}" srcOrd="0" destOrd="0" presId="urn:microsoft.com/office/officeart/2005/8/layout/hierarchy1"/>
    <dgm:cxn modelId="{CEC8A5A4-692D-4445-870C-8BCF2BD897B1}" srcId="{66DE5941-54EC-4A6C-AD0A-91A5CAC5A011}" destId="{243E3997-E8D7-4A89-8CCB-ED33BF06956B}" srcOrd="1" destOrd="0" parTransId="{C35BF9AF-980A-40EC-BD0C-5B9AD594BE0B}" sibTransId="{65ADA0D0-7B91-4A8C-B704-5CC51AB9B44A}"/>
    <dgm:cxn modelId="{B952A6FA-78DB-412B-82A4-569E58991835}" type="presOf" srcId="{66DE5941-54EC-4A6C-AD0A-91A5CAC5A011}" destId="{9CB43729-5F73-462C-AD0F-20CEB0794E86}" srcOrd="0" destOrd="0" presId="urn:microsoft.com/office/officeart/2005/8/layout/hierarchy1"/>
    <dgm:cxn modelId="{FB198544-2D18-4E19-B931-2C1E52C7B9D1}" type="presParOf" srcId="{9CB43729-5F73-462C-AD0F-20CEB0794E86}" destId="{0C5324F1-1980-4F37-A6D1-B8AA493897BF}" srcOrd="0" destOrd="0" presId="urn:microsoft.com/office/officeart/2005/8/layout/hierarchy1"/>
    <dgm:cxn modelId="{ADE9CD40-84A8-4540-AF12-60781D7626A4}" type="presParOf" srcId="{0C5324F1-1980-4F37-A6D1-B8AA493897BF}" destId="{A3326042-74C5-46CD-9047-078F028F3219}" srcOrd="0" destOrd="0" presId="urn:microsoft.com/office/officeart/2005/8/layout/hierarchy1"/>
    <dgm:cxn modelId="{E2F19E7C-FD7C-45C9-93AD-0FEC25D08C86}" type="presParOf" srcId="{A3326042-74C5-46CD-9047-078F028F3219}" destId="{CEC5DFF3-32BD-479E-8884-EACE10D8A12A}" srcOrd="0" destOrd="0" presId="urn:microsoft.com/office/officeart/2005/8/layout/hierarchy1"/>
    <dgm:cxn modelId="{EE34ABB3-A349-4CC4-9660-F551CDB865DB}" type="presParOf" srcId="{A3326042-74C5-46CD-9047-078F028F3219}" destId="{865B24F2-DD30-4DB5-BFFD-0715A2AF8F61}" srcOrd="1" destOrd="0" presId="urn:microsoft.com/office/officeart/2005/8/layout/hierarchy1"/>
    <dgm:cxn modelId="{4A348187-5001-447C-88D8-907422C99720}" type="presParOf" srcId="{0C5324F1-1980-4F37-A6D1-B8AA493897BF}" destId="{33E4E6BE-12FF-4918-8F21-D037FB470AC7}" srcOrd="1" destOrd="0" presId="urn:microsoft.com/office/officeart/2005/8/layout/hierarchy1"/>
    <dgm:cxn modelId="{4A58631A-0DCE-4854-A0C4-69A98D3F5F1C}" type="presParOf" srcId="{9CB43729-5F73-462C-AD0F-20CEB0794E86}" destId="{0BEB974D-734B-4C4D-9DE7-2E23BBD8CCE5}" srcOrd="1" destOrd="0" presId="urn:microsoft.com/office/officeart/2005/8/layout/hierarchy1"/>
    <dgm:cxn modelId="{DF1F1E96-D8B5-4C80-8582-7B68DD35DB91}" type="presParOf" srcId="{0BEB974D-734B-4C4D-9DE7-2E23BBD8CCE5}" destId="{6C019780-9554-4C8A-9C0A-9795CB92547A}" srcOrd="0" destOrd="0" presId="urn:microsoft.com/office/officeart/2005/8/layout/hierarchy1"/>
    <dgm:cxn modelId="{EE8387A1-6684-4042-8779-DBBAEB69D327}" type="presParOf" srcId="{6C019780-9554-4C8A-9C0A-9795CB92547A}" destId="{DD7F0F4A-729D-403D-AA45-77AAF8719F07}" srcOrd="0" destOrd="0" presId="urn:microsoft.com/office/officeart/2005/8/layout/hierarchy1"/>
    <dgm:cxn modelId="{1C01DE40-A611-4BE6-944D-224BC6C6676D}" type="presParOf" srcId="{6C019780-9554-4C8A-9C0A-9795CB92547A}" destId="{8F33AFA6-EBB4-4C30-AA49-BB60324B69D9}" srcOrd="1" destOrd="0" presId="urn:microsoft.com/office/officeart/2005/8/layout/hierarchy1"/>
    <dgm:cxn modelId="{44D8AD82-45E8-4A99-98A3-E6B4AA15A66D}" type="presParOf" srcId="{0BEB974D-734B-4C4D-9DE7-2E23BBD8CCE5}" destId="{9E46F20C-806C-48A7-B172-AB28D97B36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65448-799A-490C-A3D0-6F279A8F037A}">
      <dsp:nvSpPr>
        <dsp:cNvPr id="0" name=""/>
        <dsp:cNvSpPr/>
      </dsp:nvSpPr>
      <dsp:spPr>
        <a:xfrm>
          <a:off x="0" y="1245"/>
          <a:ext cx="6191565" cy="1386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Renewable Energy and Carbon Reduction Roadshow</a:t>
          </a:r>
        </a:p>
      </dsp:txBody>
      <dsp:txXfrm>
        <a:off x="67700" y="68945"/>
        <a:ext cx="6056165" cy="1251440"/>
      </dsp:txXfrm>
    </dsp:sp>
    <dsp:sp modelId="{E7C92EAA-E25B-48A2-A371-D63038869516}">
      <dsp:nvSpPr>
        <dsp:cNvPr id="0" name=""/>
        <dsp:cNvSpPr/>
      </dsp:nvSpPr>
      <dsp:spPr>
        <a:xfrm>
          <a:off x="0" y="1397254"/>
          <a:ext cx="6191565" cy="804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Anna Revell, Energy Adviser </a:t>
          </a:r>
          <a:endParaRPr lang="en-US" sz="2000" b="0" kern="1200" dirty="0"/>
        </a:p>
      </dsp:txBody>
      <dsp:txXfrm>
        <a:off x="39275" y="1436529"/>
        <a:ext cx="6113015" cy="726007"/>
      </dsp:txXfrm>
    </dsp:sp>
    <dsp:sp modelId="{2ABA7568-0797-4688-9E4D-BBBA73663881}">
      <dsp:nvSpPr>
        <dsp:cNvPr id="0" name=""/>
        <dsp:cNvSpPr/>
      </dsp:nvSpPr>
      <dsp:spPr>
        <a:xfrm>
          <a:off x="0" y="2210981"/>
          <a:ext cx="6191565" cy="804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Brian Watson, Domestic Carbon Reduction Officer</a:t>
          </a:r>
          <a:endParaRPr lang="en-US" sz="2000" b="0" kern="1200" dirty="0"/>
        </a:p>
      </dsp:txBody>
      <dsp:txXfrm>
        <a:off x="39275" y="2250256"/>
        <a:ext cx="6113015" cy="726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5D096-4A15-49AC-806F-08B36C1F3358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DDF03-DA9F-4616-A54E-A7572434C30B}">
      <dsp:nvSpPr>
        <dsp:cNvPr id="0" name=""/>
        <dsp:cNvSpPr/>
      </dsp:nvSpPr>
      <dsp:spPr>
        <a:xfrm>
          <a:off x="0" y="0"/>
          <a:ext cx="822759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Small DIY measures </a:t>
          </a:r>
          <a:r>
            <a:rPr lang="en-US" sz="2000" b="0" kern="1200" dirty="0"/>
            <a:t>- Draught proofing, Radiator reflector panels, LED light bulbs</a:t>
          </a:r>
        </a:p>
      </dsp:txBody>
      <dsp:txXfrm>
        <a:off x="0" y="0"/>
        <a:ext cx="8227590" cy="1131490"/>
      </dsp:txXfrm>
    </dsp:sp>
    <dsp:sp modelId="{F6ED6B33-086A-4092-8881-6C456BE3DF44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D1913-1173-436E-885F-3E4AA754DCC2}">
      <dsp:nvSpPr>
        <dsp:cNvPr id="0" name=""/>
        <dsp:cNvSpPr/>
      </dsp:nvSpPr>
      <dsp:spPr>
        <a:xfrm>
          <a:off x="0" y="1131490"/>
          <a:ext cx="8227443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Behavior changes </a:t>
          </a:r>
          <a:r>
            <a:rPr lang="en-US" sz="2000" b="0" kern="1200" dirty="0"/>
            <a:t>- Ensure you don’t overheat; don’t block your radiators, switch Off – no standby; use your heating controls </a:t>
          </a:r>
        </a:p>
      </dsp:txBody>
      <dsp:txXfrm>
        <a:off x="0" y="1131490"/>
        <a:ext cx="8227443" cy="1131490"/>
      </dsp:txXfrm>
    </dsp:sp>
    <dsp:sp modelId="{C8D3F369-3758-4ED6-AE11-66E733CFC57E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57D1A-6754-492A-A15B-696F680CBFF6}">
      <dsp:nvSpPr>
        <dsp:cNvPr id="0" name=""/>
        <dsp:cNvSpPr/>
      </dsp:nvSpPr>
      <dsp:spPr>
        <a:xfrm>
          <a:off x="0" y="2262981"/>
          <a:ext cx="822759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Understand your bills </a:t>
          </a:r>
          <a:r>
            <a:rPr lang="en-US" sz="2000" kern="1200" dirty="0"/>
            <a:t>- provide meter readings; ensure your bills are accurate; consider your payment methods and tariffs</a:t>
          </a:r>
          <a:endParaRPr lang="en-US" sz="2000" b="0" kern="1200" dirty="0"/>
        </a:p>
      </dsp:txBody>
      <dsp:txXfrm>
        <a:off x="0" y="2262981"/>
        <a:ext cx="8227590" cy="1131490"/>
      </dsp:txXfrm>
    </dsp:sp>
    <dsp:sp modelId="{EC6FC2DD-60E4-4DC6-A8C1-4739A3277730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697BE-E990-402E-83C8-933C94B9403A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Are you on oil? </a:t>
          </a:r>
          <a:r>
            <a:rPr lang="en-US" sz="2000" kern="1200" dirty="0"/>
            <a:t>Join a bulk buying schemes - Oil CAN </a:t>
          </a:r>
          <a:endParaRPr lang="en-US" sz="2000" b="0" kern="1200" dirty="0"/>
        </a:p>
      </dsp:txBody>
      <dsp:txXfrm>
        <a:off x="0" y="3394472"/>
        <a:ext cx="8229600" cy="113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BE6D5-C67C-4696-B23E-BF3D748ACA09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767442-5BC6-44E4-9B31-9124D58B7D2C}">
      <dsp:nvSpPr>
        <dsp:cNvPr id="0" name=""/>
        <dsp:cNvSpPr/>
      </dsp:nvSpPr>
      <dsp:spPr>
        <a:xfrm>
          <a:off x="0" y="0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EARN home energy audits</a:t>
          </a:r>
        </a:p>
      </dsp:txBody>
      <dsp:txXfrm>
        <a:off x="0" y="0"/>
        <a:ext cx="8229600" cy="565745"/>
      </dsp:txXfrm>
    </dsp:sp>
    <dsp:sp modelId="{D4DE7F05-0386-4966-8779-EB16D52D26A3}">
      <dsp:nvSpPr>
        <dsp:cNvPr id="0" name=""/>
        <dsp:cNvSpPr/>
      </dsp:nvSpPr>
      <dsp:spPr>
        <a:xfrm>
          <a:off x="0" y="56574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84736-C483-4F3C-B4BD-3C5B1E1CF6FC}">
      <dsp:nvSpPr>
        <dsp:cNvPr id="0" name=""/>
        <dsp:cNvSpPr/>
      </dsp:nvSpPr>
      <dsp:spPr>
        <a:xfrm>
          <a:off x="0" y="565745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Warmer Homes, NCC</a:t>
          </a:r>
        </a:p>
      </dsp:txBody>
      <dsp:txXfrm>
        <a:off x="0" y="565745"/>
        <a:ext cx="8229600" cy="565745"/>
      </dsp:txXfrm>
    </dsp:sp>
    <dsp:sp modelId="{F44F6625-63F8-40FA-9E7E-4C767C07CD96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00468-2E16-4A09-BE0B-68963A627BA0}">
      <dsp:nvSpPr>
        <dsp:cNvPr id="0" name=""/>
        <dsp:cNvSpPr/>
      </dsp:nvSpPr>
      <dsp:spPr>
        <a:xfrm>
          <a:off x="0" y="1131490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Winter Fuel Payment and </a:t>
          </a:r>
          <a:r>
            <a:rPr lang="en-US" sz="2600" kern="1200" dirty="0"/>
            <a:t>Warm Homes Discount</a:t>
          </a:r>
        </a:p>
      </dsp:txBody>
      <dsp:txXfrm>
        <a:off x="0" y="1131490"/>
        <a:ext cx="8229600" cy="565745"/>
      </dsp:txXfrm>
    </dsp:sp>
    <dsp:sp modelId="{A07BCC26-2F4B-414A-B973-907ADBAE4CDA}">
      <dsp:nvSpPr>
        <dsp:cNvPr id="0" name=""/>
        <dsp:cNvSpPr/>
      </dsp:nvSpPr>
      <dsp:spPr>
        <a:xfrm>
          <a:off x="0" y="1697236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667A0-689D-41CB-9284-906F4DDB7DE4}">
      <dsp:nvSpPr>
        <dsp:cNvPr id="0" name=""/>
        <dsp:cNvSpPr/>
      </dsp:nvSpPr>
      <dsp:spPr>
        <a:xfrm>
          <a:off x="0" y="1697236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Energy Company Obligation (ECO)</a:t>
          </a:r>
        </a:p>
      </dsp:txBody>
      <dsp:txXfrm>
        <a:off x="0" y="1697236"/>
        <a:ext cx="8229600" cy="565745"/>
      </dsp:txXfrm>
    </dsp:sp>
    <dsp:sp modelId="{FF4E555D-EDE8-436B-800A-4AF888868CF8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454E7-768C-494D-BB3D-4D3333DF8BE3}">
      <dsp:nvSpPr>
        <dsp:cNvPr id="0" name=""/>
        <dsp:cNvSpPr/>
      </dsp:nvSpPr>
      <dsp:spPr>
        <a:xfrm>
          <a:off x="0" y="2262981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Great British Insulation Scheme </a:t>
          </a:r>
        </a:p>
      </dsp:txBody>
      <dsp:txXfrm>
        <a:off x="0" y="2262981"/>
        <a:ext cx="8229600" cy="565745"/>
      </dsp:txXfrm>
    </dsp:sp>
    <dsp:sp modelId="{BA3C2789-1D17-49AF-9273-A28D9278BEE2}">
      <dsp:nvSpPr>
        <dsp:cNvPr id="0" name=""/>
        <dsp:cNvSpPr/>
      </dsp:nvSpPr>
      <dsp:spPr>
        <a:xfrm>
          <a:off x="0" y="2828726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67F6A-CCA5-47EF-A279-87257E756BBF}">
      <dsp:nvSpPr>
        <dsp:cNvPr id="0" name=""/>
        <dsp:cNvSpPr/>
      </dsp:nvSpPr>
      <dsp:spPr>
        <a:xfrm>
          <a:off x="0" y="2828726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Household support Fund</a:t>
          </a:r>
        </a:p>
      </dsp:txBody>
      <dsp:txXfrm>
        <a:off x="0" y="2828726"/>
        <a:ext cx="8229600" cy="565745"/>
      </dsp:txXfrm>
    </dsp:sp>
    <dsp:sp modelId="{E9EF36DC-5517-4772-8754-D48080E750EE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C5496-0A9F-4714-A5A4-56FC44B099B3}">
      <dsp:nvSpPr>
        <dsp:cNvPr id="0" name=""/>
        <dsp:cNvSpPr/>
      </dsp:nvSpPr>
      <dsp:spPr>
        <a:xfrm>
          <a:off x="0" y="3394472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Energy company schemes – Saver hours and Trusts</a:t>
          </a:r>
        </a:p>
      </dsp:txBody>
      <dsp:txXfrm>
        <a:off x="0" y="3394472"/>
        <a:ext cx="8229600" cy="565745"/>
      </dsp:txXfrm>
    </dsp:sp>
    <dsp:sp modelId="{55C21F4B-1536-4833-A967-1802F8B0DE93}">
      <dsp:nvSpPr>
        <dsp:cNvPr id="0" name=""/>
        <dsp:cNvSpPr/>
      </dsp:nvSpPr>
      <dsp:spPr>
        <a:xfrm>
          <a:off x="0" y="396021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F5AC3-9AA0-4DA9-B10E-D156E8A6996B}">
      <dsp:nvSpPr>
        <dsp:cNvPr id="0" name=""/>
        <dsp:cNvSpPr/>
      </dsp:nvSpPr>
      <dsp:spPr>
        <a:xfrm>
          <a:off x="0" y="3960217"/>
          <a:ext cx="8229600" cy="565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Priority Service Register </a:t>
          </a:r>
        </a:p>
      </dsp:txBody>
      <dsp:txXfrm>
        <a:off x="0" y="3960217"/>
        <a:ext cx="8229600" cy="5657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F6625-63F8-40FA-9E7E-4C767C07CD96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00468-2E16-4A09-BE0B-68963A627BA0}">
      <dsp:nvSpPr>
        <dsp:cNvPr id="0" name=""/>
        <dsp:cNvSpPr/>
      </dsp:nvSpPr>
      <dsp:spPr>
        <a:xfrm>
          <a:off x="0" y="0"/>
          <a:ext cx="8229600" cy="2052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Solar-Powered Community project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/>
            <a:t>- </a:t>
          </a:r>
          <a:r>
            <a:rPr lang="en-GB" sz="2000" b="0" kern="1200" dirty="0"/>
            <a:t>Solar </a:t>
          </a:r>
          <a:r>
            <a:rPr lang="en-GB" sz="2000" kern="1200" dirty="0"/>
            <a:t>PV and batteries for community buildings to reduce their costs and carbon, and increase their resilience in the face of the ever-changing climate.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- Further information: Andy Dean, </a:t>
          </a:r>
          <a:r>
            <a:rPr lang="en-GB" sz="2000" b="1" kern="1200" dirty="0"/>
            <a:t>Chief Executive </a:t>
          </a:r>
          <a:r>
            <a:rPr lang="en-GB" sz="2000" kern="1200" dirty="0"/>
            <a:t>Tel: 07872 373191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hlinkClick xmlns:r="http://schemas.openxmlformats.org/officeDocument/2006/relationships" r:id="rId1"/>
            </a:rPr>
            <a:t>andydean@ca-north.org.uk</a:t>
          </a:r>
          <a:r>
            <a:rPr lang="en-GB" sz="2000" kern="1200" dirty="0"/>
            <a:t>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0" y="0"/>
        <a:ext cx="8229600" cy="2052228"/>
      </dsp:txXfrm>
    </dsp:sp>
    <dsp:sp modelId="{FF4E555D-EDE8-436B-800A-4AF888868CF8}">
      <dsp:nvSpPr>
        <dsp:cNvPr id="0" name=""/>
        <dsp:cNvSpPr/>
      </dsp:nvSpPr>
      <dsp:spPr>
        <a:xfrm>
          <a:off x="0" y="2052228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454E7-768C-494D-BB3D-4D3333DF8BE3}">
      <dsp:nvSpPr>
        <dsp:cNvPr id="0" name=""/>
        <dsp:cNvSpPr/>
      </dsp:nvSpPr>
      <dsp:spPr>
        <a:xfrm>
          <a:off x="0" y="2052228"/>
          <a:ext cx="8229600" cy="2052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Community Building Energy Advice</a:t>
          </a:r>
          <a:r>
            <a:rPr lang="en-GB" sz="2400" kern="1200" dirty="0"/>
            <a:t>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- </a:t>
          </a:r>
          <a:r>
            <a:rPr lang="en-GB" sz="2000" kern="1200" dirty="0"/>
            <a:t>Providing an energy audit, action plan and funding support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- Further information: Anna Revell</a:t>
          </a:r>
          <a:endParaRPr lang="en-US" sz="2000" kern="1200" dirty="0"/>
        </a:p>
      </dsp:txBody>
      <dsp:txXfrm>
        <a:off x="0" y="2052228"/>
        <a:ext cx="8229600" cy="20522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E7F05-0386-4966-8779-EB16D52D26A3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84736-C483-4F3C-B4BD-3C5B1E1CF6FC}">
      <dsp:nvSpPr>
        <dsp:cNvPr id="0" name=""/>
        <dsp:cNvSpPr/>
      </dsp:nvSpPr>
      <dsp:spPr>
        <a:xfrm>
          <a:off x="0" y="0"/>
          <a:ext cx="8229600" cy="1026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Home Audits</a:t>
          </a:r>
          <a:endParaRPr lang="en-US" sz="2800" kern="1200" dirty="0"/>
        </a:p>
      </dsp:txBody>
      <dsp:txXfrm>
        <a:off x="0" y="0"/>
        <a:ext cx="8229600" cy="1026114"/>
      </dsp:txXfrm>
    </dsp:sp>
    <dsp:sp modelId="{F44F6625-63F8-40FA-9E7E-4C767C07CD96}">
      <dsp:nvSpPr>
        <dsp:cNvPr id="0" name=""/>
        <dsp:cNvSpPr/>
      </dsp:nvSpPr>
      <dsp:spPr>
        <a:xfrm>
          <a:off x="0" y="1026113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00468-2E16-4A09-BE0B-68963A627BA0}">
      <dsp:nvSpPr>
        <dsp:cNvPr id="0" name=""/>
        <dsp:cNvSpPr/>
      </dsp:nvSpPr>
      <dsp:spPr>
        <a:xfrm>
          <a:off x="0" y="1026114"/>
          <a:ext cx="8229600" cy="1026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Telephone Advice line</a:t>
          </a:r>
          <a:endParaRPr lang="en-US" sz="2800" kern="1200" dirty="0"/>
        </a:p>
      </dsp:txBody>
      <dsp:txXfrm>
        <a:off x="0" y="1026114"/>
        <a:ext cx="8229600" cy="1026114"/>
      </dsp:txXfrm>
    </dsp:sp>
    <dsp:sp modelId="{A07BCC26-2F4B-414A-B973-907ADBAE4CDA}">
      <dsp:nvSpPr>
        <dsp:cNvPr id="0" name=""/>
        <dsp:cNvSpPr/>
      </dsp:nvSpPr>
      <dsp:spPr>
        <a:xfrm>
          <a:off x="0" y="205222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667A0-689D-41CB-9284-906F4DDB7DE4}">
      <dsp:nvSpPr>
        <dsp:cNvPr id="0" name=""/>
        <dsp:cNvSpPr/>
      </dsp:nvSpPr>
      <dsp:spPr>
        <a:xfrm>
          <a:off x="0" y="2052228"/>
          <a:ext cx="8229600" cy="1026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Eligibility checks and referrals for energy grant schemes</a:t>
          </a:r>
          <a:endParaRPr lang="en-US" sz="2800" kern="1200" dirty="0"/>
        </a:p>
      </dsp:txBody>
      <dsp:txXfrm>
        <a:off x="0" y="2052228"/>
        <a:ext cx="8229600" cy="1026114"/>
      </dsp:txXfrm>
    </dsp:sp>
    <dsp:sp modelId="{FF4E555D-EDE8-436B-800A-4AF888868CF8}">
      <dsp:nvSpPr>
        <dsp:cNvPr id="0" name=""/>
        <dsp:cNvSpPr/>
      </dsp:nvSpPr>
      <dsp:spPr>
        <a:xfrm>
          <a:off x="0" y="307834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454E7-768C-494D-BB3D-4D3333DF8BE3}">
      <dsp:nvSpPr>
        <dsp:cNvPr id="0" name=""/>
        <dsp:cNvSpPr/>
      </dsp:nvSpPr>
      <dsp:spPr>
        <a:xfrm>
          <a:off x="0" y="3078342"/>
          <a:ext cx="8229600" cy="1026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General information and advice on most energy issues</a:t>
          </a:r>
          <a:endParaRPr lang="en-US" sz="2800" kern="1200" dirty="0"/>
        </a:p>
      </dsp:txBody>
      <dsp:txXfrm>
        <a:off x="0" y="3078342"/>
        <a:ext cx="8229600" cy="10261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5DFF3-32BD-479E-8884-EACE10D8A12A}">
      <dsp:nvSpPr>
        <dsp:cNvPr id="0" name=""/>
        <dsp:cNvSpPr/>
      </dsp:nvSpPr>
      <dsp:spPr>
        <a:xfrm>
          <a:off x="1088" y="911299"/>
          <a:ext cx="3685824" cy="195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B24F2-DD30-4DB5-BFFD-0715A2AF8F61}">
      <dsp:nvSpPr>
        <dsp:cNvPr id="0" name=""/>
        <dsp:cNvSpPr/>
      </dsp:nvSpPr>
      <dsp:spPr>
        <a:xfrm>
          <a:off x="343452" y="1236545"/>
          <a:ext cx="3685824" cy="19566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Anna Revell, Energy Officer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hlinkClick xmlns:r="http://schemas.openxmlformats.org/officeDocument/2006/relationships" r:id="rId1"/>
            </a:rPr>
            <a:t>annarevell@ca-north.org.uk</a:t>
          </a:r>
          <a:r>
            <a:rPr lang="en-GB" sz="1800" kern="1200" dirty="0"/>
            <a:t>  </a:t>
          </a:r>
          <a:r>
            <a:rPr lang="en-US" sz="1800" kern="1200" dirty="0"/>
            <a:t>07724867010</a:t>
          </a:r>
          <a:endParaRPr lang="en-GB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hlinkClick xmlns:r="http://schemas.openxmlformats.org/officeDocument/2006/relationships" r:id="rId2"/>
            </a:rPr>
            <a:t>energy@ca-north.org.uk</a:t>
          </a:r>
          <a:r>
            <a:rPr lang="en-GB" sz="1800" kern="1200" dirty="0"/>
            <a:t> 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01670 517178</a:t>
          </a:r>
        </a:p>
      </dsp:txBody>
      <dsp:txXfrm>
        <a:off x="400759" y="1293852"/>
        <a:ext cx="3571210" cy="1841997"/>
      </dsp:txXfrm>
    </dsp:sp>
    <dsp:sp modelId="{DD7F0F4A-729D-403D-AA45-77AAF8719F07}">
      <dsp:nvSpPr>
        <dsp:cNvPr id="0" name=""/>
        <dsp:cNvSpPr/>
      </dsp:nvSpPr>
      <dsp:spPr>
        <a:xfrm>
          <a:off x="4371641" y="911299"/>
          <a:ext cx="3514505" cy="195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3AFA6-EBB4-4C30-AA49-BB60324B69D9}">
      <dsp:nvSpPr>
        <dsp:cNvPr id="0" name=""/>
        <dsp:cNvSpPr/>
      </dsp:nvSpPr>
      <dsp:spPr>
        <a:xfrm>
          <a:off x="4714005" y="1236545"/>
          <a:ext cx="3514505" cy="19566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Brian Watson, Domestic Carbon Reduction O</a:t>
          </a:r>
          <a:r>
            <a:rPr lang="en-US" sz="1800" u="none" kern="1200" dirty="0"/>
            <a:t>ffi</a:t>
          </a:r>
          <a:r>
            <a:rPr lang="en-US" sz="1800" kern="1200" dirty="0"/>
            <a:t>cer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  <a:r>
            <a:rPr lang="en-US" sz="1800" kern="1200" dirty="0">
              <a:hlinkClick xmlns:r="http://schemas.openxmlformats.org/officeDocument/2006/relationships" r:id="rId3"/>
            </a:rPr>
            <a:t>brianwatson@ca-north.org.uk</a:t>
          </a:r>
          <a:r>
            <a:rPr lang="en-US" sz="1800" kern="1200" dirty="0"/>
            <a:t>  07715408343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hlinkClick xmlns:r="http://schemas.openxmlformats.org/officeDocument/2006/relationships" r:id="rId4"/>
            </a:rPr>
            <a:t>renewables@ca-north.org.uk</a:t>
          </a:r>
          <a:r>
            <a:rPr lang="en-US" sz="1800" kern="1200" dirty="0"/>
            <a:t>  01670 517178</a:t>
          </a:r>
          <a:endParaRPr lang="en-GB" sz="1800" kern="1200" dirty="0"/>
        </a:p>
      </dsp:txBody>
      <dsp:txXfrm>
        <a:off x="4771312" y="1293852"/>
        <a:ext cx="3399891" cy="184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97EC-699D-4F7C-A156-EA526F5D0238}" type="datetimeFigureOut">
              <a:rPr lang="en-GB" smtClean="0"/>
              <a:t>28/11/2023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D45E1-D2C2-4B0F-93C8-24AA8149358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74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15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0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74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37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56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82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66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09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12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97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58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DB5A-CFB2-4893-B522-6FDCA7E5D1E0}" type="datetimeFigureOut">
              <a:rPr lang="en-GB" smtClean="0"/>
              <a:pPr/>
              <a:t>28/11/2023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DEDB-AA1F-46B1-9E6E-D7D12CB162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50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jpe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jpg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energy@ca-north.org.uk" TargetMode="External"/><Relationship Id="rId3" Type="http://schemas.openxmlformats.org/officeDocument/2006/relationships/diagramLayout" Target="../diagrams/layout5.xml"/><Relationship Id="rId7" Type="http://schemas.openxmlformats.org/officeDocument/2006/relationships/image" Target="../media/image3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3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20" y="5081223"/>
            <a:ext cx="1668016" cy="127603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9584" y="4585127"/>
            <a:ext cx="3744416" cy="1902073"/>
          </a:xfrm>
        </p:spPr>
        <p:txBody>
          <a:bodyPr>
            <a:normAutofit fontScale="90000"/>
          </a:bodyPr>
          <a:lstStyle/>
          <a:p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22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            </a:t>
            </a:r>
            <a:br>
              <a:rPr lang="en-GB" sz="4000" dirty="0"/>
            </a:br>
            <a:r>
              <a:rPr lang="en-GB" sz="4000" dirty="0"/>
              <a:t>                           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3608" y="69269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27784" y="323364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41984" y="90872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b="1" dirty="0"/>
              <a:t> </a:t>
            </a:r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r>
              <a:rPr lang="en-GB" b="1" dirty="0"/>
              <a:t>  </a:t>
            </a:r>
          </a:p>
          <a:p>
            <a:pPr algn="ctr"/>
            <a:endParaRPr lang="en-GB" dirty="0"/>
          </a:p>
        </p:txBody>
      </p:sp>
      <p:pic>
        <p:nvPicPr>
          <p:cNvPr id="1026" name="Picture 2" descr="Image result for hell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102" y="-18773"/>
            <a:ext cx="5135796" cy="212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A10693-52AB-1ED6-2181-45115B13A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029" y="4984651"/>
            <a:ext cx="1803251" cy="13704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0DAF2E-27D6-7D74-AEF2-6C1D7BB07FD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299"/>
          <a:stretch/>
        </p:blipFill>
        <p:spPr>
          <a:xfrm>
            <a:off x="2971801" y="4869160"/>
            <a:ext cx="3128390" cy="1656170"/>
          </a:xfrm>
          <a:prstGeom prst="rect">
            <a:avLst/>
          </a:prstGeom>
        </p:spPr>
      </p:pic>
      <p:graphicFrame>
        <p:nvGraphicFramePr>
          <p:cNvPr id="1028" name="TextBox 2">
            <a:extLst>
              <a:ext uri="{FF2B5EF4-FFF2-40B4-BE49-F238E27FC236}">
                <a16:creationId xmlns:a16="http://schemas.microsoft.com/office/drawing/2014/main" id="{B75BB396-3C81-EE22-4ABF-186B60D93C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7297137"/>
              </p:ext>
            </p:extLst>
          </p:nvPr>
        </p:nvGraphicFramePr>
        <p:xfrm>
          <a:off x="1476217" y="1708358"/>
          <a:ext cx="6191565" cy="301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78132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Image result for affordable warmth ">
            <a:extLst>
              <a:ext uri="{FF2B5EF4-FFF2-40B4-BE49-F238E27FC236}">
                <a16:creationId xmlns:a16="http://schemas.microsoft.com/office/drawing/2014/main" id="{07835C0F-AEC3-49F2-8FC9-819DF8581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282" y="841421"/>
            <a:ext cx="3766862" cy="40997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GB" sz="1800" b="1" dirty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5484" y="719525"/>
            <a:ext cx="4152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Energy Use at Home </a:t>
            </a:r>
          </a:p>
        </p:txBody>
      </p:sp>
      <p:sp>
        <p:nvSpPr>
          <p:cNvPr id="7" name="Rectangle 6"/>
          <p:cNvSpPr/>
          <p:nvPr/>
        </p:nvSpPr>
        <p:spPr>
          <a:xfrm>
            <a:off x="599432" y="1491867"/>
            <a:ext cx="4648086" cy="394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Where does the heat escape?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r>
              <a:rPr lang="en-GB" sz="2800" b="1" dirty="0"/>
              <a:t>What can you do?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Cavity wall insulation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Solid wall insulation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Loft insulation - recommended depth 270mm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Draught-proofing</a:t>
            </a:r>
          </a:p>
        </p:txBody>
      </p:sp>
      <p:sp>
        <p:nvSpPr>
          <p:cNvPr id="9" name="AutoShape 4" descr="Image result for how to make an energy efficient home uk"/>
          <p:cNvSpPr>
            <a:spLocks noChangeAspect="1" noChangeArrowheads="1"/>
          </p:cNvSpPr>
          <p:nvPr/>
        </p:nvSpPr>
        <p:spPr bwMode="auto">
          <a:xfrm>
            <a:off x="155575" y="-2232025"/>
            <a:ext cx="4305300" cy="4657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AutoShape 6" descr="Image result for how to make an energy efficient home uk"/>
          <p:cNvSpPr>
            <a:spLocks noChangeAspect="1" noChangeArrowheads="1"/>
          </p:cNvSpPr>
          <p:nvPr/>
        </p:nvSpPr>
        <p:spPr bwMode="auto">
          <a:xfrm>
            <a:off x="307975" y="-2079625"/>
            <a:ext cx="4305300" cy="4657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1" name="AutoShape 8" descr="Image result for how to make an energy efficient home uk"/>
          <p:cNvSpPr>
            <a:spLocks noChangeAspect="1" noChangeArrowheads="1"/>
          </p:cNvSpPr>
          <p:nvPr/>
        </p:nvSpPr>
        <p:spPr bwMode="auto">
          <a:xfrm>
            <a:off x="460375" y="-1927225"/>
            <a:ext cx="4305300" cy="4657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4FBEA1-0664-E7EC-9C68-35A87C5B1A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490" y="4941168"/>
            <a:ext cx="1836654" cy="139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9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07F5-A4B5-B89A-D277-B7687382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US" b="1" dirty="0"/>
              <a:t>What can you do? </a:t>
            </a:r>
            <a:endParaRPr lang="en-GB" b="1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7B1AEA8-9DF1-614F-5FEC-95A80DF5F1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546688"/>
              </p:ext>
            </p:extLst>
          </p:nvPr>
        </p:nvGraphicFramePr>
        <p:xfrm>
          <a:off x="539552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1869AA-03B2-7F72-42EF-6DDD9E7BE6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616" y="5085184"/>
            <a:ext cx="1656184" cy="12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9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07F5-A4B5-B89A-D277-B7687382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130"/>
          </a:xfrm>
        </p:spPr>
        <p:txBody>
          <a:bodyPr/>
          <a:lstStyle/>
          <a:p>
            <a:r>
              <a:rPr lang="en-US" b="1" dirty="0"/>
              <a:t>Funding and Assistance  </a:t>
            </a:r>
            <a:endParaRPr lang="en-GB" b="1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7B1AEA8-9DF1-614F-5FEC-95A80DF5F1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97873"/>
              </p:ext>
            </p:extLst>
          </p:nvPr>
        </p:nvGraphicFramePr>
        <p:xfrm>
          <a:off x="539552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1869AA-03B2-7F72-42EF-6DDD9E7BE6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960" y="5291487"/>
            <a:ext cx="1623496" cy="123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4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07F5-A4B5-B89A-D277-B7687382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26" y="447663"/>
            <a:ext cx="8229600" cy="1066130"/>
          </a:xfrm>
        </p:spPr>
        <p:txBody>
          <a:bodyPr>
            <a:noAutofit/>
          </a:bodyPr>
          <a:lstStyle/>
          <a:p>
            <a:r>
              <a:rPr lang="en-US" sz="3600" b="1" dirty="0"/>
              <a:t>Community Action Northumberland </a:t>
            </a:r>
            <a:endParaRPr lang="en-GB" sz="3600" b="1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7B1AEA8-9DF1-614F-5FEC-95A80DF5F1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973144"/>
              </p:ext>
            </p:extLst>
          </p:nvPr>
        </p:nvGraphicFramePr>
        <p:xfrm>
          <a:off x="464747" y="1772816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026E80B-14DA-45F2-15A4-3DC6D918C2D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860263"/>
            <a:ext cx="1668016" cy="127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57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07F5-A4B5-B89A-D277-B7687382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1066130"/>
          </a:xfrm>
        </p:spPr>
        <p:txBody>
          <a:bodyPr>
            <a:noAutofit/>
          </a:bodyPr>
          <a:lstStyle/>
          <a:p>
            <a:r>
              <a:rPr lang="en-US" sz="3600" b="1" dirty="0"/>
              <a:t>Energy Advice in Rural Northumberland</a:t>
            </a:r>
            <a:endParaRPr lang="en-GB" sz="3600" b="1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7B1AEA8-9DF1-614F-5FEC-95A80DF5F1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079014"/>
              </p:ext>
            </p:extLst>
          </p:nvPr>
        </p:nvGraphicFramePr>
        <p:xfrm>
          <a:off x="477436" y="1481724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1869AA-03B2-7F72-42EF-6DDD9E7BE6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304" y="5277497"/>
            <a:ext cx="1623496" cy="123385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93A4AB1-E769-E80D-59FA-9C68E5C87008}"/>
              </a:ext>
            </a:extLst>
          </p:cNvPr>
          <p:cNvSpPr txBox="1">
            <a:spLocks/>
          </p:cNvSpPr>
          <p:nvPr/>
        </p:nvSpPr>
        <p:spPr>
          <a:xfrm>
            <a:off x="981492" y="5218859"/>
            <a:ext cx="7221488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1" dirty="0">
                <a:hlinkClick r:id="rId8"/>
              </a:rPr>
              <a:t>energy@ca-north.org.uk</a:t>
            </a:r>
            <a:endParaRPr lang="en-US" sz="2800" b="1" dirty="0"/>
          </a:p>
          <a:p>
            <a:pPr>
              <a:lnSpc>
                <a:spcPct val="150000"/>
              </a:lnSpc>
            </a:pPr>
            <a:r>
              <a:rPr lang="en-US" sz="2800" b="1" dirty="0"/>
              <a:t>01670 517178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67824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E420C5-E04F-2E37-7F29-4D2E7721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42" y="672719"/>
            <a:ext cx="8182230" cy="1065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7200" b="1" dirty="0"/>
              <a:t>Q&amp;A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4B030A0D-0DAD-4A99-89BB-419527D6A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2032" y="1800088"/>
            <a:ext cx="4057650" cy="18288"/>
          </a:xfrm>
          <a:custGeom>
            <a:avLst/>
            <a:gdLst>
              <a:gd name="connsiteX0" fmla="*/ 0 w 4057650"/>
              <a:gd name="connsiteY0" fmla="*/ 0 h 18288"/>
              <a:gd name="connsiteX1" fmla="*/ 757428 w 4057650"/>
              <a:gd name="connsiteY1" fmla="*/ 0 h 18288"/>
              <a:gd name="connsiteX2" fmla="*/ 1474279 w 4057650"/>
              <a:gd name="connsiteY2" fmla="*/ 0 h 18288"/>
              <a:gd name="connsiteX3" fmla="*/ 2191131 w 4057650"/>
              <a:gd name="connsiteY3" fmla="*/ 0 h 18288"/>
              <a:gd name="connsiteX4" fmla="*/ 2745676 w 4057650"/>
              <a:gd name="connsiteY4" fmla="*/ 0 h 18288"/>
              <a:gd name="connsiteX5" fmla="*/ 3340798 w 4057650"/>
              <a:gd name="connsiteY5" fmla="*/ 0 h 18288"/>
              <a:gd name="connsiteX6" fmla="*/ 4057650 w 4057650"/>
              <a:gd name="connsiteY6" fmla="*/ 0 h 18288"/>
              <a:gd name="connsiteX7" fmla="*/ 4057650 w 4057650"/>
              <a:gd name="connsiteY7" fmla="*/ 18288 h 18288"/>
              <a:gd name="connsiteX8" fmla="*/ 3381375 w 4057650"/>
              <a:gd name="connsiteY8" fmla="*/ 18288 h 18288"/>
              <a:gd name="connsiteX9" fmla="*/ 2826830 w 4057650"/>
              <a:gd name="connsiteY9" fmla="*/ 18288 h 18288"/>
              <a:gd name="connsiteX10" fmla="*/ 2272284 w 4057650"/>
              <a:gd name="connsiteY10" fmla="*/ 18288 h 18288"/>
              <a:gd name="connsiteX11" fmla="*/ 1555432 w 4057650"/>
              <a:gd name="connsiteY11" fmla="*/ 18288 h 18288"/>
              <a:gd name="connsiteX12" fmla="*/ 960310 w 4057650"/>
              <a:gd name="connsiteY12" fmla="*/ 18288 h 18288"/>
              <a:gd name="connsiteX13" fmla="*/ 0 w 4057650"/>
              <a:gd name="connsiteY13" fmla="*/ 18288 h 18288"/>
              <a:gd name="connsiteX14" fmla="*/ 0 w 4057650"/>
              <a:gd name="connsiteY14" fmla="*/ 0 h 18288"/>
              <a:gd name="connsiteX0" fmla="*/ 0 w 4057650"/>
              <a:gd name="connsiteY0" fmla="*/ 0 h 18288"/>
              <a:gd name="connsiteX1" fmla="*/ 635698 w 4057650"/>
              <a:gd name="connsiteY1" fmla="*/ 0 h 18288"/>
              <a:gd name="connsiteX2" fmla="*/ 1190244 w 4057650"/>
              <a:gd name="connsiteY2" fmla="*/ 0 h 18288"/>
              <a:gd name="connsiteX3" fmla="*/ 1947672 w 4057650"/>
              <a:gd name="connsiteY3" fmla="*/ 0 h 18288"/>
              <a:gd name="connsiteX4" fmla="*/ 2583370 w 4057650"/>
              <a:gd name="connsiteY4" fmla="*/ 0 h 18288"/>
              <a:gd name="connsiteX5" fmla="*/ 3219069 w 4057650"/>
              <a:gd name="connsiteY5" fmla="*/ 0 h 18288"/>
              <a:gd name="connsiteX6" fmla="*/ 4057650 w 4057650"/>
              <a:gd name="connsiteY6" fmla="*/ 0 h 18288"/>
              <a:gd name="connsiteX7" fmla="*/ 4057650 w 4057650"/>
              <a:gd name="connsiteY7" fmla="*/ 18288 h 18288"/>
              <a:gd name="connsiteX8" fmla="*/ 3381375 w 4057650"/>
              <a:gd name="connsiteY8" fmla="*/ 18288 h 18288"/>
              <a:gd name="connsiteX9" fmla="*/ 2826830 w 4057650"/>
              <a:gd name="connsiteY9" fmla="*/ 18288 h 18288"/>
              <a:gd name="connsiteX10" fmla="*/ 2150555 w 4057650"/>
              <a:gd name="connsiteY10" fmla="*/ 18288 h 18288"/>
              <a:gd name="connsiteX11" fmla="*/ 1474280 w 4057650"/>
              <a:gd name="connsiteY11" fmla="*/ 18288 h 18288"/>
              <a:gd name="connsiteX12" fmla="*/ 838581 w 4057650"/>
              <a:gd name="connsiteY12" fmla="*/ 18288 h 18288"/>
              <a:gd name="connsiteX13" fmla="*/ 0 w 4057650"/>
              <a:gd name="connsiteY13" fmla="*/ 18288 h 18288"/>
              <a:gd name="connsiteX14" fmla="*/ 0 w 405765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7650" h="18288" fill="none" extrusionOk="0">
                <a:moveTo>
                  <a:pt x="0" y="0"/>
                </a:moveTo>
                <a:cubicBezTo>
                  <a:pt x="367148" y="-8908"/>
                  <a:pt x="517612" y="4501"/>
                  <a:pt x="757428" y="0"/>
                </a:cubicBezTo>
                <a:cubicBezTo>
                  <a:pt x="1032602" y="-7253"/>
                  <a:pt x="1110097" y="-4084"/>
                  <a:pt x="1474279" y="0"/>
                </a:cubicBezTo>
                <a:cubicBezTo>
                  <a:pt x="1838373" y="-7421"/>
                  <a:pt x="1905070" y="-3632"/>
                  <a:pt x="2191131" y="0"/>
                </a:cubicBezTo>
                <a:cubicBezTo>
                  <a:pt x="2479083" y="8044"/>
                  <a:pt x="2590278" y="-15025"/>
                  <a:pt x="2745676" y="0"/>
                </a:cubicBezTo>
                <a:cubicBezTo>
                  <a:pt x="2939709" y="9877"/>
                  <a:pt x="3136017" y="-24028"/>
                  <a:pt x="3340798" y="0"/>
                </a:cubicBezTo>
                <a:cubicBezTo>
                  <a:pt x="3577524" y="19058"/>
                  <a:pt x="3755433" y="-7221"/>
                  <a:pt x="4057650" y="0"/>
                </a:cubicBezTo>
                <a:cubicBezTo>
                  <a:pt x="4057420" y="8026"/>
                  <a:pt x="4058238" y="15039"/>
                  <a:pt x="4057650" y="18288"/>
                </a:cubicBezTo>
                <a:cubicBezTo>
                  <a:pt x="3746991" y="51472"/>
                  <a:pt x="3642040" y="-9140"/>
                  <a:pt x="3381375" y="18288"/>
                </a:cubicBezTo>
                <a:cubicBezTo>
                  <a:pt x="3142532" y="69343"/>
                  <a:pt x="2955382" y="-2590"/>
                  <a:pt x="2826830" y="18288"/>
                </a:cubicBezTo>
                <a:cubicBezTo>
                  <a:pt x="2734164" y="30636"/>
                  <a:pt x="2422331" y="17559"/>
                  <a:pt x="2272284" y="18288"/>
                </a:cubicBezTo>
                <a:cubicBezTo>
                  <a:pt x="2111408" y="24730"/>
                  <a:pt x="1888168" y="26061"/>
                  <a:pt x="1555432" y="18288"/>
                </a:cubicBezTo>
                <a:cubicBezTo>
                  <a:pt x="1389125" y="7689"/>
                  <a:pt x="1177551" y="44302"/>
                  <a:pt x="960310" y="18288"/>
                </a:cubicBezTo>
                <a:cubicBezTo>
                  <a:pt x="875922" y="-35328"/>
                  <a:pt x="323458" y="14834"/>
                  <a:pt x="0" y="18288"/>
                </a:cubicBezTo>
                <a:cubicBezTo>
                  <a:pt x="732" y="12147"/>
                  <a:pt x="1474" y="5759"/>
                  <a:pt x="0" y="0"/>
                </a:cubicBezTo>
                <a:close/>
              </a:path>
              <a:path w="4057650" h="18288" stroke="0" extrusionOk="0">
                <a:moveTo>
                  <a:pt x="0" y="0"/>
                </a:moveTo>
                <a:cubicBezTo>
                  <a:pt x="242151" y="36334"/>
                  <a:pt x="500401" y="29139"/>
                  <a:pt x="635698" y="0"/>
                </a:cubicBezTo>
                <a:cubicBezTo>
                  <a:pt x="783144" y="-32004"/>
                  <a:pt x="950843" y="-4485"/>
                  <a:pt x="1190244" y="0"/>
                </a:cubicBezTo>
                <a:cubicBezTo>
                  <a:pt x="1493739" y="37672"/>
                  <a:pt x="1683931" y="-5135"/>
                  <a:pt x="1947672" y="0"/>
                </a:cubicBezTo>
                <a:cubicBezTo>
                  <a:pt x="2231467" y="29157"/>
                  <a:pt x="2283780" y="-18583"/>
                  <a:pt x="2583370" y="0"/>
                </a:cubicBezTo>
                <a:cubicBezTo>
                  <a:pt x="2879743" y="13186"/>
                  <a:pt x="3001896" y="40538"/>
                  <a:pt x="3219069" y="0"/>
                </a:cubicBezTo>
                <a:cubicBezTo>
                  <a:pt x="3480307" y="-5034"/>
                  <a:pt x="3756341" y="17550"/>
                  <a:pt x="4057650" y="0"/>
                </a:cubicBezTo>
                <a:cubicBezTo>
                  <a:pt x="4056338" y="6441"/>
                  <a:pt x="4057679" y="13855"/>
                  <a:pt x="4057650" y="18288"/>
                </a:cubicBezTo>
                <a:cubicBezTo>
                  <a:pt x="3866391" y="15329"/>
                  <a:pt x="3683092" y="27213"/>
                  <a:pt x="3381375" y="18288"/>
                </a:cubicBezTo>
                <a:cubicBezTo>
                  <a:pt x="3077442" y="-31539"/>
                  <a:pt x="2959293" y="-5332"/>
                  <a:pt x="2826830" y="18288"/>
                </a:cubicBezTo>
                <a:cubicBezTo>
                  <a:pt x="2745586" y="53568"/>
                  <a:pt x="2366651" y="59392"/>
                  <a:pt x="2150555" y="18288"/>
                </a:cubicBezTo>
                <a:cubicBezTo>
                  <a:pt x="1889766" y="-17354"/>
                  <a:pt x="1744011" y="-22688"/>
                  <a:pt x="1474280" y="18288"/>
                </a:cubicBezTo>
                <a:cubicBezTo>
                  <a:pt x="1211536" y="22995"/>
                  <a:pt x="970196" y="35522"/>
                  <a:pt x="838581" y="18288"/>
                </a:cubicBezTo>
                <a:cubicBezTo>
                  <a:pt x="683899" y="-4450"/>
                  <a:pt x="224248" y="-42444"/>
                  <a:pt x="0" y="18288"/>
                </a:cubicBezTo>
                <a:cubicBezTo>
                  <a:pt x="821" y="10074"/>
                  <a:pt x="-92" y="8278"/>
                  <a:pt x="0" y="0"/>
                </a:cubicBezTo>
                <a:close/>
              </a:path>
              <a:path w="4057650" h="18288" fill="none" stroke="0" extrusionOk="0">
                <a:moveTo>
                  <a:pt x="0" y="0"/>
                </a:moveTo>
                <a:cubicBezTo>
                  <a:pt x="358409" y="-4652"/>
                  <a:pt x="486702" y="12101"/>
                  <a:pt x="757428" y="0"/>
                </a:cubicBezTo>
                <a:cubicBezTo>
                  <a:pt x="1022678" y="-8760"/>
                  <a:pt x="1108573" y="-4098"/>
                  <a:pt x="1474279" y="0"/>
                </a:cubicBezTo>
                <a:cubicBezTo>
                  <a:pt x="1819257" y="16644"/>
                  <a:pt x="1919656" y="-4532"/>
                  <a:pt x="2191131" y="0"/>
                </a:cubicBezTo>
                <a:cubicBezTo>
                  <a:pt x="2458468" y="10266"/>
                  <a:pt x="2618941" y="-8527"/>
                  <a:pt x="2745676" y="0"/>
                </a:cubicBezTo>
                <a:cubicBezTo>
                  <a:pt x="2931643" y="26136"/>
                  <a:pt x="3158142" y="-56944"/>
                  <a:pt x="3340798" y="0"/>
                </a:cubicBezTo>
                <a:cubicBezTo>
                  <a:pt x="3532039" y="10299"/>
                  <a:pt x="3748090" y="-3814"/>
                  <a:pt x="4057650" y="0"/>
                </a:cubicBezTo>
                <a:cubicBezTo>
                  <a:pt x="4057078" y="8167"/>
                  <a:pt x="4057287" y="15177"/>
                  <a:pt x="4057650" y="18288"/>
                </a:cubicBezTo>
                <a:cubicBezTo>
                  <a:pt x="3759943" y="49384"/>
                  <a:pt x="3655385" y="-7741"/>
                  <a:pt x="3381375" y="18288"/>
                </a:cubicBezTo>
                <a:cubicBezTo>
                  <a:pt x="3117080" y="48239"/>
                  <a:pt x="2965830" y="15751"/>
                  <a:pt x="2826830" y="18288"/>
                </a:cubicBezTo>
                <a:cubicBezTo>
                  <a:pt x="2719180" y="54573"/>
                  <a:pt x="2405341" y="28209"/>
                  <a:pt x="2272284" y="18288"/>
                </a:cubicBezTo>
                <a:cubicBezTo>
                  <a:pt x="2146521" y="42397"/>
                  <a:pt x="1920511" y="48303"/>
                  <a:pt x="1555432" y="18288"/>
                </a:cubicBezTo>
                <a:cubicBezTo>
                  <a:pt x="1341297" y="-10360"/>
                  <a:pt x="1185337" y="10858"/>
                  <a:pt x="960310" y="18288"/>
                </a:cubicBezTo>
                <a:cubicBezTo>
                  <a:pt x="797841" y="-27072"/>
                  <a:pt x="348704" y="-79830"/>
                  <a:pt x="0" y="18288"/>
                </a:cubicBezTo>
                <a:cubicBezTo>
                  <a:pt x="82" y="11116"/>
                  <a:pt x="515" y="669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057650"/>
                      <a:gd name="connsiteY0" fmla="*/ 0 h 18288"/>
                      <a:gd name="connsiteX1" fmla="*/ 757428 w 4057650"/>
                      <a:gd name="connsiteY1" fmla="*/ 0 h 18288"/>
                      <a:gd name="connsiteX2" fmla="*/ 1474279 w 4057650"/>
                      <a:gd name="connsiteY2" fmla="*/ 0 h 18288"/>
                      <a:gd name="connsiteX3" fmla="*/ 2191131 w 4057650"/>
                      <a:gd name="connsiteY3" fmla="*/ 0 h 18288"/>
                      <a:gd name="connsiteX4" fmla="*/ 2745676 w 4057650"/>
                      <a:gd name="connsiteY4" fmla="*/ 0 h 18288"/>
                      <a:gd name="connsiteX5" fmla="*/ 3340798 w 4057650"/>
                      <a:gd name="connsiteY5" fmla="*/ 0 h 18288"/>
                      <a:gd name="connsiteX6" fmla="*/ 4057650 w 4057650"/>
                      <a:gd name="connsiteY6" fmla="*/ 0 h 18288"/>
                      <a:gd name="connsiteX7" fmla="*/ 4057650 w 4057650"/>
                      <a:gd name="connsiteY7" fmla="*/ 18288 h 18288"/>
                      <a:gd name="connsiteX8" fmla="*/ 3381375 w 4057650"/>
                      <a:gd name="connsiteY8" fmla="*/ 18288 h 18288"/>
                      <a:gd name="connsiteX9" fmla="*/ 2826830 w 4057650"/>
                      <a:gd name="connsiteY9" fmla="*/ 18288 h 18288"/>
                      <a:gd name="connsiteX10" fmla="*/ 2272284 w 4057650"/>
                      <a:gd name="connsiteY10" fmla="*/ 18288 h 18288"/>
                      <a:gd name="connsiteX11" fmla="*/ 1555432 w 4057650"/>
                      <a:gd name="connsiteY11" fmla="*/ 18288 h 18288"/>
                      <a:gd name="connsiteX12" fmla="*/ 960310 w 4057650"/>
                      <a:gd name="connsiteY12" fmla="*/ 18288 h 18288"/>
                      <a:gd name="connsiteX13" fmla="*/ 0 w 4057650"/>
                      <a:gd name="connsiteY13" fmla="*/ 18288 h 18288"/>
                      <a:gd name="connsiteX14" fmla="*/ 0 w 4057650"/>
                      <a:gd name="connsiteY14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057650" h="18288" fill="none" extrusionOk="0">
                        <a:moveTo>
                          <a:pt x="0" y="0"/>
                        </a:moveTo>
                        <a:cubicBezTo>
                          <a:pt x="371182" y="3227"/>
                          <a:pt x="494372" y="9222"/>
                          <a:pt x="757428" y="0"/>
                        </a:cubicBezTo>
                        <a:cubicBezTo>
                          <a:pt x="1020484" y="-9222"/>
                          <a:pt x="1116719" y="-4357"/>
                          <a:pt x="1474279" y="0"/>
                        </a:cubicBezTo>
                        <a:cubicBezTo>
                          <a:pt x="1831839" y="4357"/>
                          <a:pt x="1920973" y="-11809"/>
                          <a:pt x="2191131" y="0"/>
                        </a:cubicBezTo>
                        <a:cubicBezTo>
                          <a:pt x="2461289" y="11809"/>
                          <a:pt x="2589480" y="-22604"/>
                          <a:pt x="2745676" y="0"/>
                        </a:cubicBezTo>
                        <a:cubicBezTo>
                          <a:pt x="2901872" y="22604"/>
                          <a:pt x="3136452" y="-12306"/>
                          <a:pt x="3340798" y="0"/>
                        </a:cubicBezTo>
                        <a:cubicBezTo>
                          <a:pt x="3545144" y="12306"/>
                          <a:pt x="3766934" y="-21556"/>
                          <a:pt x="4057650" y="0"/>
                        </a:cubicBezTo>
                        <a:cubicBezTo>
                          <a:pt x="4057150" y="8855"/>
                          <a:pt x="4057759" y="14521"/>
                          <a:pt x="4057650" y="18288"/>
                        </a:cubicBezTo>
                        <a:cubicBezTo>
                          <a:pt x="3743404" y="40125"/>
                          <a:pt x="3625516" y="-14923"/>
                          <a:pt x="3381375" y="18288"/>
                        </a:cubicBezTo>
                        <a:cubicBezTo>
                          <a:pt x="3137235" y="51499"/>
                          <a:pt x="2946571" y="1"/>
                          <a:pt x="2826830" y="18288"/>
                        </a:cubicBezTo>
                        <a:cubicBezTo>
                          <a:pt x="2707090" y="36575"/>
                          <a:pt x="2402756" y="1432"/>
                          <a:pt x="2272284" y="18288"/>
                        </a:cubicBezTo>
                        <a:cubicBezTo>
                          <a:pt x="2141812" y="35144"/>
                          <a:pt x="1895935" y="18199"/>
                          <a:pt x="1555432" y="18288"/>
                        </a:cubicBezTo>
                        <a:cubicBezTo>
                          <a:pt x="1214929" y="18377"/>
                          <a:pt x="1103072" y="14503"/>
                          <a:pt x="960310" y="18288"/>
                        </a:cubicBezTo>
                        <a:cubicBezTo>
                          <a:pt x="817548" y="22073"/>
                          <a:pt x="402272" y="-29359"/>
                          <a:pt x="0" y="18288"/>
                        </a:cubicBezTo>
                        <a:cubicBezTo>
                          <a:pt x="683" y="12014"/>
                          <a:pt x="724" y="5908"/>
                          <a:pt x="0" y="0"/>
                        </a:cubicBezTo>
                        <a:close/>
                      </a:path>
                      <a:path w="4057650" h="18288" stroke="0" extrusionOk="0">
                        <a:moveTo>
                          <a:pt x="0" y="0"/>
                        </a:moveTo>
                        <a:cubicBezTo>
                          <a:pt x="248348" y="13145"/>
                          <a:pt x="486117" y="25042"/>
                          <a:pt x="635698" y="0"/>
                        </a:cubicBezTo>
                        <a:cubicBezTo>
                          <a:pt x="785279" y="-25042"/>
                          <a:pt x="917762" y="-5537"/>
                          <a:pt x="1190244" y="0"/>
                        </a:cubicBezTo>
                        <a:cubicBezTo>
                          <a:pt x="1462726" y="5537"/>
                          <a:pt x="1667120" y="-21232"/>
                          <a:pt x="1947672" y="0"/>
                        </a:cubicBezTo>
                        <a:cubicBezTo>
                          <a:pt x="2228224" y="21232"/>
                          <a:pt x="2280631" y="-21698"/>
                          <a:pt x="2583370" y="0"/>
                        </a:cubicBezTo>
                        <a:cubicBezTo>
                          <a:pt x="2886109" y="21698"/>
                          <a:pt x="3022941" y="19647"/>
                          <a:pt x="3219069" y="0"/>
                        </a:cubicBezTo>
                        <a:cubicBezTo>
                          <a:pt x="3415197" y="-19647"/>
                          <a:pt x="3747500" y="26991"/>
                          <a:pt x="4057650" y="0"/>
                        </a:cubicBezTo>
                        <a:cubicBezTo>
                          <a:pt x="4056752" y="7180"/>
                          <a:pt x="4057819" y="13790"/>
                          <a:pt x="4057650" y="18288"/>
                        </a:cubicBezTo>
                        <a:cubicBezTo>
                          <a:pt x="3865148" y="-3313"/>
                          <a:pt x="3702543" y="49468"/>
                          <a:pt x="3381375" y="18288"/>
                        </a:cubicBezTo>
                        <a:cubicBezTo>
                          <a:pt x="3060208" y="-12892"/>
                          <a:pt x="2956571" y="-8678"/>
                          <a:pt x="2826830" y="18288"/>
                        </a:cubicBezTo>
                        <a:cubicBezTo>
                          <a:pt x="2697089" y="45254"/>
                          <a:pt x="2411031" y="43154"/>
                          <a:pt x="2150555" y="18288"/>
                        </a:cubicBezTo>
                        <a:cubicBezTo>
                          <a:pt x="1890080" y="-6578"/>
                          <a:pt x="1741827" y="-615"/>
                          <a:pt x="1474280" y="18288"/>
                        </a:cubicBezTo>
                        <a:cubicBezTo>
                          <a:pt x="1206734" y="37191"/>
                          <a:pt x="998203" y="33335"/>
                          <a:pt x="838581" y="18288"/>
                        </a:cubicBezTo>
                        <a:cubicBezTo>
                          <a:pt x="678959" y="3241"/>
                          <a:pt x="187101" y="-13212"/>
                          <a:pt x="0" y="18288"/>
                        </a:cubicBezTo>
                        <a:cubicBezTo>
                          <a:pt x="571" y="10093"/>
                          <a:pt x="-125" y="84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F11C38-0DBC-0A59-F65C-B1EA5B7A4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56" y="4149080"/>
            <a:ext cx="1762945" cy="13496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4076C9-3ABA-658B-0D3B-0813D3A72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230" y="3188166"/>
            <a:ext cx="2818638" cy="21404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1758A4-A32B-42E5-4DA3-7F1D5C09AB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299"/>
          <a:stretch/>
        </p:blipFill>
        <p:spPr>
          <a:xfrm>
            <a:off x="5116038" y="2564904"/>
            <a:ext cx="380850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24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E420C5-E04F-2E37-7F29-4D2E7721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42" y="672719"/>
            <a:ext cx="8182230" cy="1065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b="1" dirty="0"/>
              <a:t>Energy Advice in Rural Northumberland and Domestic Carbon Reduction Scheme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4B030A0D-0DAD-4A99-89BB-419527D6A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2032" y="1800088"/>
            <a:ext cx="4057650" cy="18288"/>
          </a:xfrm>
          <a:custGeom>
            <a:avLst/>
            <a:gdLst>
              <a:gd name="connsiteX0" fmla="*/ 0 w 4057650"/>
              <a:gd name="connsiteY0" fmla="*/ 0 h 18288"/>
              <a:gd name="connsiteX1" fmla="*/ 757428 w 4057650"/>
              <a:gd name="connsiteY1" fmla="*/ 0 h 18288"/>
              <a:gd name="connsiteX2" fmla="*/ 1474279 w 4057650"/>
              <a:gd name="connsiteY2" fmla="*/ 0 h 18288"/>
              <a:gd name="connsiteX3" fmla="*/ 2191131 w 4057650"/>
              <a:gd name="connsiteY3" fmla="*/ 0 h 18288"/>
              <a:gd name="connsiteX4" fmla="*/ 2745676 w 4057650"/>
              <a:gd name="connsiteY4" fmla="*/ 0 h 18288"/>
              <a:gd name="connsiteX5" fmla="*/ 3340798 w 4057650"/>
              <a:gd name="connsiteY5" fmla="*/ 0 h 18288"/>
              <a:gd name="connsiteX6" fmla="*/ 4057650 w 4057650"/>
              <a:gd name="connsiteY6" fmla="*/ 0 h 18288"/>
              <a:gd name="connsiteX7" fmla="*/ 4057650 w 4057650"/>
              <a:gd name="connsiteY7" fmla="*/ 18288 h 18288"/>
              <a:gd name="connsiteX8" fmla="*/ 3381375 w 4057650"/>
              <a:gd name="connsiteY8" fmla="*/ 18288 h 18288"/>
              <a:gd name="connsiteX9" fmla="*/ 2826830 w 4057650"/>
              <a:gd name="connsiteY9" fmla="*/ 18288 h 18288"/>
              <a:gd name="connsiteX10" fmla="*/ 2272284 w 4057650"/>
              <a:gd name="connsiteY10" fmla="*/ 18288 h 18288"/>
              <a:gd name="connsiteX11" fmla="*/ 1555432 w 4057650"/>
              <a:gd name="connsiteY11" fmla="*/ 18288 h 18288"/>
              <a:gd name="connsiteX12" fmla="*/ 960310 w 4057650"/>
              <a:gd name="connsiteY12" fmla="*/ 18288 h 18288"/>
              <a:gd name="connsiteX13" fmla="*/ 0 w 4057650"/>
              <a:gd name="connsiteY13" fmla="*/ 18288 h 18288"/>
              <a:gd name="connsiteX14" fmla="*/ 0 w 4057650"/>
              <a:gd name="connsiteY14" fmla="*/ 0 h 18288"/>
              <a:gd name="connsiteX0" fmla="*/ 0 w 4057650"/>
              <a:gd name="connsiteY0" fmla="*/ 0 h 18288"/>
              <a:gd name="connsiteX1" fmla="*/ 635698 w 4057650"/>
              <a:gd name="connsiteY1" fmla="*/ 0 h 18288"/>
              <a:gd name="connsiteX2" fmla="*/ 1190244 w 4057650"/>
              <a:gd name="connsiteY2" fmla="*/ 0 h 18288"/>
              <a:gd name="connsiteX3" fmla="*/ 1947672 w 4057650"/>
              <a:gd name="connsiteY3" fmla="*/ 0 h 18288"/>
              <a:gd name="connsiteX4" fmla="*/ 2583370 w 4057650"/>
              <a:gd name="connsiteY4" fmla="*/ 0 h 18288"/>
              <a:gd name="connsiteX5" fmla="*/ 3219069 w 4057650"/>
              <a:gd name="connsiteY5" fmla="*/ 0 h 18288"/>
              <a:gd name="connsiteX6" fmla="*/ 4057650 w 4057650"/>
              <a:gd name="connsiteY6" fmla="*/ 0 h 18288"/>
              <a:gd name="connsiteX7" fmla="*/ 4057650 w 4057650"/>
              <a:gd name="connsiteY7" fmla="*/ 18288 h 18288"/>
              <a:gd name="connsiteX8" fmla="*/ 3381375 w 4057650"/>
              <a:gd name="connsiteY8" fmla="*/ 18288 h 18288"/>
              <a:gd name="connsiteX9" fmla="*/ 2826830 w 4057650"/>
              <a:gd name="connsiteY9" fmla="*/ 18288 h 18288"/>
              <a:gd name="connsiteX10" fmla="*/ 2150555 w 4057650"/>
              <a:gd name="connsiteY10" fmla="*/ 18288 h 18288"/>
              <a:gd name="connsiteX11" fmla="*/ 1474280 w 4057650"/>
              <a:gd name="connsiteY11" fmla="*/ 18288 h 18288"/>
              <a:gd name="connsiteX12" fmla="*/ 838581 w 4057650"/>
              <a:gd name="connsiteY12" fmla="*/ 18288 h 18288"/>
              <a:gd name="connsiteX13" fmla="*/ 0 w 4057650"/>
              <a:gd name="connsiteY13" fmla="*/ 18288 h 18288"/>
              <a:gd name="connsiteX14" fmla="*/ 0 w 405765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7650" h="18288" fill="none" extrusionOk="0">
                <a:moveTo>
                  <a:pt x="0" y="0"/>
                </a:moveTo>
                <a:cubicBezTo>
                  <a:pt x="367148" y="-8908"/>
                  <a:pt x="517612" y="4501"/>
                  <a:pt x="757428" y="0"/>
                </a:cubicBezTo>
                <a:cubicBezTo>
                  <a:pt x="1032602" y="-7253"/>
                  <a:pt x="1110097" y="-4084"/>
                  <a:pt x="1474279" y="0"/>
                </a:cubicBezTo>
                <a:cubicBezTo>
                  <a:pt x="1838373" y="-7421"/>
                  <a:pt x="1905070" y="-3632"/>
                  <a:pt x="2191131" y="0"/>
                </a:cubicBezTo>
                <a:cubicBezTo>
                  <a:pt x="2479083" y="8044"/>
                  <a:pt x="2590278" y="-15025"/>
                  <a:pt x="2745676" y="0"/>
                </a:cubicBezTo>
                <a:cubicBezTo>
                  <a:pt x="2939709" y="9877"/>
                  <a:pt x="3136017" y="-24028"/>
                  <a:pt x="3340798" y="0"/>
                </a:cubicBezTo>
                <a:cubicBezTo>
                  <a:pt x="3577524" y="19058"/>
                  <a:pt x="3755433" y="-7221"/>
                  <a:pt x="4057650" y="0"/>
                </a:cubicBezTo>
                <a:cubicBezTo>
                  <a:pt x="4057420" y="8026"/>
                  <a:pt x="4058238" y="15039"/>
                  <a:pt x="4057650" y="18288"/>
                </a:cubicBezTo>
                <a:cubicBezTo>
                  <a:pt x="3746991" y="51472"/>
                  <a:pt x="3642040" y="-9140"/>
                  <a:pt x="3381375" y="18288"/>
                </a:cubicBezTo>
                <a:cubicBezTo>
                  <a:pt x="3142532" y="69343"/>
                  <a:pt x="2955382" y="-2590"/>
                  <a:pt x="2826830" y="18288"/>
                </a:cubicBezTo>
                <a:cubicBezTo>
                  <a:pt x="2734164" y="30636"/>
                  <a:pt x="2422331" y="17559"/>
                  <a:pt x="2272284" y="18288"/>
                </a:cubicBezTo>
                <a:cubicBezTo>
                  <a:pt x="2111408" y="24730"/>
                  <a:pt x="1888168" y="26061"/>
                  <a:pt x="1555432" y="18288"/>
                </a:cubicBezTo>
                <a:cubicBezTo>
                  <a:pt x="1389125" y="7689"/>
                  <a:pt x="1177551" y="44302"/>
                  <a:pt x="960310" y="18288"/>
                </a:cubicBezTo>
                <a:cubicBezTo>
                  <a:pt x="875922" y="-35328"/>
                  <a:pt x="323458" y="14834"/>
                  <a:pt x="0" y="18288"/>
                </a:cubicBezTo>
                <a:cubicBezTo>
                  <a:pt x="732" y="12147"/>
                  <a:pt x="1474" y="5759"/>
                  <a:pt x="0" y="0"/>
                </a:cubicBezTo>
                <a:close/>
              </a:path>
              <a:path w="4057650" h="18288" stroke="0" extrusionOk="0">
                <a:moveTo>
                  <a:pt x="0" y="0"/>
                </a:moveTo>
                <a:cubicBezTo>
                  <a:pt x="242151" y="36334"/>
                  <a:pt x="500401" y="29139"/>
                  <a:pt x="635698" y="0"/>
                </a:cubicBezTo>
                <a:cubicBezTo>
                  <a:pt x="783144" y="-32004"/>
                  <a:pt x="950843" y="-4485"/>
                  <a:pt x="1190244" y="0"/>
                </a:cubicBezTo>
                <a:cubicBezTo>
                  <a:pt x="1493739" y="37672"/>
                  <a:pt x="1683931" y="-5135"/>
                  <a:pt x="1947672" y="0"/>
                </a:cubicBezTo>
                <a:cubicBezTo>
                  <a:pt x="2231467" y="29157"/>
                  <a:pt x="2283780" y="-18583"/>
                  <a:pt x="2583370" y="0"/>
                </a:cubicBezTo>
                <a:cubicBezTo>
                  <a:pt x="2879743" y="13186"/>
                  <a:pt x="3001896" y="40538"/>
                  <a:pt x="3219069" y="0"/>
                </a:cubicBezTo>
                <a:cubicBezTo>
                  <a:pt x="3480307" y="-5034"/>
                  <a:pt x="3756341" y="17550"/>
                  <a:pt x="4057650" y="0"/>
                </a:cubicBezTo>
                <a:cubicBezTo>
                  <a:pt x="4056338" y="6441"/>
                  <a:pt x="4057679" y="13855"/>
                  <a:pt x="4057650" y="18288"/>
                </a:cubicBezTo>
                <a:cubicBezTo>
                  <a:pt x="3866391" y="15329"/>
                  <a:pt x="3683092" y="27213"/>
                  <a:pt x="3381375" y="18288"/>
                </a:cubicBezTo>
                <a:cubicBezTo>
                  <a:pt x="3077442" y="-31539"/>
                  <a:pt x="2959293" y="-5332"/>
                  <a:pt x="2826830" y="18288"/>
                </a:cubicBezTo>
                <a:cubicBezTo>
                  <a:pt x="2745586" y="53568"/>
                  <a:pt x="2366651" y="59392"/>
                  <a:pt x="2150555" y="18288"/>
                </a:cubicBezTo>
                <a:cubicBezTo>
                  <a:pt x="1889766" y="-17354"/>
                  <a:pt x="1744011" y="-22688"/>
                  <a:pt x="1474280" y="18288"/>
                </a:cubicBezTo>
                <a:cubicBezTo>
                  <a:pt x="1211536" y="22995"/>
                  <a:pt x="970196" y="35522"/>
                  <a:pt x="838581" y="18288"/>
                </a:cubicBezTo>
                <a:cubicBezTo>
                  <a:pt x="683899" y="-4450"/>
                  <a:pt x="224248" y="-42444"/>
                  <a:pt x="0" y="18288"/>
                </a:cubicBezTo>
                <a:cubicBezTo>
                  <a:pt x="821" y="10074"/>
                  <a:pt x="-92" y="8278"/>
                  <a:pt x="0" y="0"/>
                </a:cubicBezTo>
                <a:close/>
              </a:path>
              <a:path w="4057650" h="18288" fill="none" stroke="0" extrusionOk="0">
                <a:moveTo>
                  <a:pt x="0" y="0"/>
                </a:moveTo>
                <a:cubicBezTo>
                  <a:pt x="358409" y="-4652"/>
                  <a:pt x="486702" y="12101"/>
                  <a:pt x="757428" y="0"/>
                </a:cubicBezTo>
                <a:cubicBezTo>
                  <a:pt x="1022678" y="-8760"/>
                  <a:pt x="1108573" y="-4098"/>
                  <a:pt x="1474279" y="0"/>
                </a:cubicBezTo>
                <a:cubicBezTo>
                  <a:pt x="1819257" y="16644"/>
                  <a:pt x="1919656" y="-4532"/>
                  <a:pt x="2191131" y="0"/>
                </a:cubicBezTo>
                <a:cubicBezTo>
                  <a:pt x="2458468" y="10266"/>
                  <a:pt x="2618941" y="-8527"/>
                  <a:pt x="2745676" y="0"/>
                </a:cubicBezTo>
                <a:cubicBezTo>
                  <a:pt x="2931643" y="26136"/>
                  <a:pt x="3158142" y="-56944"/>
                  <a:pt x="3340798" y="0"/>
                </a:cubicBezTo>
                <a:cubicBezTo>
                  <a:pt x="3532039" y="10299"/>
                  <a:pt x="3748090" y="-3814"/>
                  <a:pt x="4057650" y="0"/>
                </a:cubicBezTo>
                <a:cubicBezTo>
                  <a:pt x="4057078" y="8167"/>
                  <a:pt x="4057287" y="15177"/>
                  <a:pt x="4057650" y="18288"/>
                </a:cubicBezTo>
                <a:cubicBezTo>
                  <a:pt x="3759943" y="49384"/>
                  <a:pt x="3655385" y="-7741"/>
                  <a:pt x="3381375" y="18288"/>
                </a:cubicBezTo>
                <a:cubicBezTo>
                  <a:pt x="3117080" y="48239"/>
                  <a:pt x="2965830" y="15751"/>
                  <a:pt x="2826830" y="18288"/>
                </a:cubicBezTo>
                <a:cubicBezTo>
                  <a:pt x="2719180" y="54573"/>
                  <a:pt x="2405341" y="28209"/>
                  <a:pt x="2272284" y="18288"/>
                </a:cubicBezTo>
                <a:cubicBezTo>
                  <a:pt x="2146521" y="42397"/>
                  <a:pt x="1920511" y="48303"/>
                  <a:pt x="1555432" y="18288"/>
                </a:cubicBezTo>
                <a:cubicBezTo>
                  <a:pt x="1341297" y="-10360"/>
                  <a:pt x="1185337" y="10858"/>
                  <a:pt x="960310" y="18288"/>
                </a:cubicBezTo>
                <a:cubicBezTo>
                  <a:pt x="797841" y="-27072"/>
                  <a:pt x="348704" y="-79830"/>
                  <a:pt x="0" y="18288"/>
                </a:cubicBezTo>
                <a:cubicBezTo>
                  <a:pt x="82" y="11116"/>
                  <a:pt x="515" y="669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057650"/>
                      <a:gd name="connsiteY0" fmla="*/ 0 h 18288"/>
                      <a:gd name="connsiteX1" fmla="*/ 757428 w 4057650"/>
                      <a:gd name="connsiteY1" fmla="*/ 0 h 18288"/>
                      <a:gd name="connsiteX2" fmla="*/ 1474279 w 4057650"/>
                      <a:gd name="connsiteY2" fmla="*/ 0 h 18288"/>
                      <a:gd name="connsiteX3" fmla="*/ 2191131 w 4057650"/>
                      <a:gd name="connsiteY3" fmla="*/ 0 h 18288"/>
                      <a:gd name="connsiteX4" fmla="*/ 2745676 w 4057650"/>
                      <a:gd name="connsiteY4" fmla="*/ 0 h 18288"/>
                      <a:gd name="connsiteX5" fmla="*/ 3340798 w 4057650"/>
                      <a:gd name="connsiteY5" fmla="*/ 0 h 18288"/>
                      <a:gd name="connsiteX6" fmla="*/ 4057650 w 4057650"/>
                      <a:gd name="connsiteY6" fmla="*/ 0 h 18288"/>
                      <a:gd name="connsiteX7" fmla="*/ 4057650 w 4057650"/>
                      <a:gd name="connsiteY7" fmla="*/ 18288 h 18288"/>
                      <a:gd name="connsiteX8" fmla="*/ 3381375 w 4057650"/>
                      <a:gd name="connsiteY8" fmla="*/ 18288 h 18288"/>
                      <a:gd name="connsiteX9" fmla="*/ 2826830 w 4057650"/>
                      <a:gd name="connsiteY9" fmla="*/ 18288 h 18288"/>
                      <a:gd name="connsiteX10" fmla="*/ 2272284 w 4057650"/>
                      <a:gd name="connsiteY10" fmla="*/ 18288 h 18288"/>
                      <a:gd name="connsiteX11" fmla="*/ 1555432 w 4057650"/>
                      <a:gd name="connsiteY11" fmla="*/ 18288 h 18288"/>
                      <a:gd name="connsiteX12" fmla="*/ 960310 w 4057650"/>
                      <a:gd name="connsiteY12" fmla="*/ 18288 h 18288"/>
                      <a:gd name="connsiteX13" fmla="*/ 0 w 4057650"/>
                      <a:gd name="connsiteY13" fmla="*/ 18288 h 18288"/>
                      <a:gd name="connsiteX14" fmla="*/ 0 w 4057650"/>
                      <a:gd name="connsiteY14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057650" h="18288" fill="none" extrusionOk="0">
                        <a:moveTo>
                          <a:pt x="0" y="0"/>
                        </a:moveTo>
                        <a:cubicBezTo>
                          <a:pt x="371182" y="3227"/>
                          <a:pt x="494372" y="9222"/>
                          <a:pt x="757428" y="0"/>
                        </a:cubicBezTo>
                        <a:cubicBezTo>
                          <a:pt x="1020484" y="-9222"/>
                          <a:pt x="1116719" y="-4357"/>
                          <a:pt x="1474279" y="0"/>
                        </a:cubicBezTo>
                        <a:cubicBezTo>
                          <a:pt x="1831839" y="4357"/>
                          <a:pt x="1920973" y="-11809"/>
                          <a:pt x="2191131" y="0"/>
                        </a:cubicBezTo>
                        <a:cubicBezTo>
                          <a:pt x="2461289" y="11809"/>
                          <a:pt x="2589480" y="-22604"/>
                          <a:pt x="2745676" y="0"/>
                        </a:cubicBezTo>
                        <a:cubicBezTo>
                          <a:pt x="2901872" y="22604"/>
                          <a:pt x="3136452" y="-12306"/>
                          <a:pt x="3340798" y="0"/>
                        </a:cubicBezTo>
                        <a:cubicBezTo>
                          <a:pt x="3545144" y="12306"/>
                          <a:pt x="3766934" y="-21556"/>
                          <a:pt x="4057650" y="0"/>
                        </a:cubicBezTo>
                        <a:cubicBezTo>
                          <a:pt x="4057150" y="8855"/>
                          <a:pt x="4057759" y="14521"/>
                          <a:pt x="4057650" y="18288"/>
                        </a:cubicBezTo>
                        <a:cubicBezTo>
                          <a:pt x="3743404" y="40125"/>
                          <a:pt x="3625516" y="-14923"/>
                          <a:pt x="3381375" y="18288"/>
                        </a:cubicBezTo>
                        <a:cubicBezTo>
                          <a:pt x="3137235" y="51499"/>
                          <a:pt x="2946571" y="1"/>
                          <a:pt x="2826830" y="18288"/>
                        </a:cubicBezTo>
                        <a:cubicBezTo>
                          <a:pt x="2707090" y="36575"/>
                          <a:pt x="2402756" y="1432"/>
                          <a:pt x="2272284" y="18288"/>
                        </a:cubicBezTo>
                        <a:cubicBezTo>
                          <a:pt x="2141812" y="35144"/>
                          <a:pt x="1895935" y="18199"/>
                          <a:pt x="1555432" y="18288"/>
                        </a:cubicBezTo>
                        <a:cubicBezTo>
                          <a:pt x="1214929" y="18377"/>
                          <a:pt x="1103072" y="14503"/>
                          <a:pt x="960310" y="18288"/>
                        </a:cubicBezTo>
                        <a:cubicBezTo>
                          <a:pt x="817548" y="22073"/>
                          <a:pt x="402272" y="-29359"/>
                          <a:pt x="0" y="18288"/>
                        </a:cubicBezTo>
                        <a:cubicBezTo>
                          <a:pt x="683" y="12014"/>
                          <a:pt x="724" y="5908"/>
                          <a:pt x="0" y="0"/>
                        </a:cubicBezTo>
                        <a:close/>
                      </a:path>
                      <a:path w="4057650" h="18288" stroke="0" extrusionOk="0">
                        <a:moveTo>
                          <a:pt x="0" y="0"/>
                        </a:moveTo>
                        <a:cubicBezTo>
                          <a:pt x="248348" y="13145"/>
                          <a:pt x="486117" y="25042"/>
                          <a:pt x="635698" y="0"/>
                        </a:cubicBezTo>
                        <a:cubicBezTo>
                          <a:pt x="785279" y="-25042"/>
                          <a:pt x="917762" y="-5537"/>
                          <a:pt x="1190244" y="0"/>
                        </a:cubicBezTo>
                        <a:cubicBezTo>
                          <a:pt x="1462726" y="5537"/>
                          <a:pt x="1667120" y="-21232"/>
                          <a:pt x="1947672" y="0"/>
                        </a:cubicBezTo>
                        <a:cubicBezTo>
                          <a:pt x="2228224" y="21232"/>
                          <a:pt x="2280631" y="-21698"/>
                          <a:pt x="2583370" y="0"/>
                        </a:cubicBezTo>
                        <a:cubicBezTo>
                          <a:pt x="2886109" y="21698"/>
                          <a:pt x="3022941" y="19647"/>
                          <a:pt x="3219069" y="0"/>
                        </a:cubicBezTo>
                        <a:cubicBezTo>
                          <a:pt x="3415197" y="-19647"/>
                          <a:pt x="3747500" y="26991"/>
                          <a:pt x="4057650" y="0"/>
                        </a:cubicBezTo>
                        <a:cubicBezTo>
                          <a:pt x="4056752" y="7180"/>
                          <a:pt x="4057819" y="13790"/>
                          <a:pt x="4057650" y="18288"/>
                        </a:cubicBezTo>
                        <a:cubicBezTo>
                          <a:pt x="3865148" y="-3313"/>
                          <a:pt x="3702543" y="49468"/>
                          <a:pt x="3381375" y="18288"/>
                        </a:cubicBezTo>
                        <a:cubicBezTo>
                          <a:pt x="3060208" y="-12892"/>
                          <a:pt x="2956571" y="-8678"/>
                          <a:pt x="2826830" y="18288"/>
                        </a:cubicBezTo>
                        <a:cubicBezTo>
                          <a:pt x="2697089" y="45254"/>
                          <a:pt x="2411031" y="43154"/>
                          <a:pt x="2150555" y="18288"/>
                        </a:cubicBezTo>
                        <a:cubicBezTo>
                          <a:pt x="1890080" y="-6578"/>
                          <a:pt x="1741827" y="-615"/>
                          <a:pt x="1474280" y="18288"/>
                        </a:cubicBezTo>
                        <a:cubicBezTo>
                          <a:pt x="1206734" y="37191"/>
                          <a:pt x="998203" y="33335"/>
                          <a:pt x="838581" y="18288"/>
                        </a:cubicBezTo>
                        <a:cubicBezTo>
                          <a:pt x="678959" y="3241"/>
                          <a:pt x="187101" y="-13212"/>
                          <a:pt x="0" y="18288"/>
                        </a:cubicBezTo>
                        <a:cubicBezTo>
                          <a:pt x="571" y="10093"/>
                          <a:pt x="-125" y="84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551B26CC-0C95-83AC-DF86-22F2E1CE3E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322630"/>
              </p:ext>
            </p:extLst>
          </p:nvPr>
        </p:nvGraphicFramePr>
        <p:xfrm>
          <a:off x="477436" y="1481724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BA76721-54B0-F076-0A18-F43543863B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4891905"/>
            <a:ext cx="1944217" cy="14776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F130CE-5967-79EF-82E0-7F754EA36A2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3299"/>
          <a:stretch/>
        </p:blipFill>
        <p:spPr>
          <a:xfrm>
            <a:off x="5580112" y="4891905"/>
            <a:ext cx="2622868" cy="138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68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352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                                                            </vt:lpstr>
      <vt:lpstr>  </vt:lpstr>
      <vt:lpstr>What can you do? </vt:lpstr>
      <vt:lpstr>Funding and Assistance  </vt:lpstr>
      <vt:lpstr>Community Action Northumberland </vt:lpstr>
      <vt:lpstr>Energy Advice in Rural Northumberland</vt:lpstr>
      <vt:lpstr>Q&amp;A</vt:lpstr>
      <vt:lpstr>Energy Advice in Rural Northumberland and Domestic Carbon Reduction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https://www.ofgem.gov.uk/system/files/docs/2017/03/eco2t_help_to_heat_group_guidance_note.pdf http://www.energysavingtrust.org.uk/  https://www.gov.uk/energy-grants-calculator</dc:title>
  <dc:creator>user</dc:creator>
  <cp:lastModifiedBy>Carrie Brookes</cp:lastModifiedBy>
  <cp:revision>219</cp:revision>
  <dcterms:created xsi:type="dcterms:W3CDTF">2017-07-26T10:53:47Z</dcterms:created>
  <dcterms:modified xsi:type="dcterms:W3CDTF">2023-11-28T18:37:45Z</dcterms:modified>
</cp:coreProperties>
</file>