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57" r:id="rId4"/>
    <p:sldId id="264" r:id="rId5"/>
    <p:sldId id="258" r:id="rId6"/>
    <p:sldId id="263" r:id="rId7"/>
    <p:sldId id="261" r:id="rId8"/>
    <p:sldId id="260" r:id="rId9"/>
    <p:sldId id="266" r:id="rId10"/>
    <p:sldId id="259" r:id="rId11"/>
    <p:sldId id="267" r:id="rId12"/>
    <p:sldId id="262" r:id="rId13"/>
    <p:sldId id="269" r:id="rId14"/>
    <p:sldId id="265"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50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AAC9A7-1331-4FA6-B4F3-CCED5978B662}" v="158" dt="2023-01-18T11:08:28.6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p:scale>
          <a:sx n="63" d="100"/>
          <a:sy n="63" d="100"/>
        </p:scale>
        <p:origin x="1454" y="139"/>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82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rie Brookes" userId="a754484a-70c5-4134-a4df-d74ab84e9508" providerId="ADAL" clId="{487E55D4-1546-4A8E-A26F-44502AB9806B}"/>
    <pc:docChg chg="undo redo custSel addSld delSld modSld sldOrd">
      <pc:chgData name="Carrie Brookes" userId="a754484a-70c5-4134-a4df-d74ab84e9508" providerId="ADAL" clId="{487E55D4-1546-4A8E-A26F-44502AB9806B}" dt="2022-12-08T16:27:32.212" v="1988" actId="1076"/>
      <pc:docMkLst>
        <pc:docMk/>
      </pc:docMkLst>
      <pc:sldChg chg="modSp mod">
        <pc:chgData name="Carrie Brookes" userId="a754484a-70c5-4134-a4df-d74ab84e9508" providerId="ADAL" clId="{487E55D4-1546-4A8E-A26F-44502AB9806B}" dt="2022-12-08T15:34:07.521" v="1403" actId="14100"/>
        <pc:sldMkLst>
          <pc:docMk/>
          <pc:sldMk cId="2605710120" sldId="256"/>
        </pc:sldMkLst>
        <pc:spChg chg="mod">
          <ac:chgData name="Carrie Brookes" userId="a754484a-70c5-4134-a4df-d74ab84e9508" providerId="ADAL" clId="{487E55D4-1546-4A8E-A26F-44502AB9806B}" dt="2022-12-08T15:34:07.521" v="1403" actId="14100"/>
          <ac:spMkLst>
            <pc:docMk/>
            <pc:sldMk cId="2605710120" sldId="256"/>
            <ac:spMk id="2" creationId="{6B360AA9-D816-BF3C-EF9A-17781462B085}"/>
          </ac:spMkLst>
        </pc:spChg>
      </pc:sldChg>
      <pc:sldChg chg="addSp delSp modSp mod setBg">
        <pc:chgData name="Carrie Brookes" userId="a754484a-70c5-4134-a4df-d74ab84e9508" providerId="ADAL" clId="{487E55D4-1546-4A8E-A26F-44502AB9806B}" dt="2022-12-08T15:58:47.527" v="1719" actId="14100"/>
        <pc:sldMkLst>
          <pc:docMk/>
          <pc:sldMk cId="572466098" sldId="257"/>
        </pc:sldMkLst>
        <pc:spChg chg="mod modVis">
          <ac:chgData name="Carrie Brookes" userId="a754484a-70c5-4134-a4df-d74ab84e9508" providerId="ADAL" clId="{487E55D4-1546-4A8E-A26F-44502AB9806B}" dt="2022-12-08T11:29:44.844" v="383" actId="14430"/>
          <ac:spMkLst>
            <pc:docMk/>
            <pc:sldMk cId="572466098" sldId="257"/>
            <ac:spMk id="2" creationId="{12B37589-F505-2234-3913-66F1406BE3D8}"/>
          </ac:spMkLst>
        </pc:spChg>
        <pc:spChg chg="mod modVis">
          <ac:chgData name="Carrie Brookes" userId="a754484a-70c5-4134-a4df-d74ab84e9508" providerId="ADAL" clId="{487E55D4-1546-4A8E-A26F-44502AB9806B}" dt="2022-12-08T11:30:19.233" v="391" actId="1076"/>
          <ac:spMkLst>
            <pc:docMk/>
            <pc:sldMk cId="572466098" sldId="257"/>
            <ac:spMk id="3" creationId="{4BFBB20E-6087-F243-57B7-E6A12703DDFE}"/>
          </ac:spMkLst>
        </pc:spChg>
        <pc:spChg chg="del mod">
          <ac:chgData name="Carrie Brookes" userId="a754484a-70c5-4134-a4df-d74ab84e9508" providerId="ADAL" clId="{487E55D4-1546-4A8E-A26F-44502AB9806B}" dt="2022-12-08T11:11:38.639" v="233" actId="478"/>
          <ac:spMkLst>
            <pc:docMk/>
            <pc:sldMk cId="572466098" sldId="257"/>
            <ac:spMk id="5" creationId="{7F5E08BB-01C5-AE5D-A08F-8235D57A91E4}"/>
          </ac:spMkLst>
        </pc:spChg>
        <pc:spChg chg="mod modVis">
          <ac:chgData name="Carrie Brookes" userId="a754484a-70c5-4134-a4df-d74ab84e9508" providerId="ADAL" clId="{487E55D4-1546-4A8E-A26F-44502AB9806B}" dt="2022-12-08T15:57:54.631" v="1710" actId="2711"/>
          <ac:spMkLst>
            <pc:docMk/>
            <pc:sldMk cId="572466098" sldId="257"/>
            <ac:spMk id="7" creationId="{0BF859C2-FCCF-77B0-D9BB-4EBC0E252787}"/>
          </ac:spMkLst>
        </pc:spChg>
        <pc:picChg chg="add del mod">
          <ac:chgData name="Carrie Brookes" userId="a754484a-70c5-4134-a4df-d74ab84e9508" providerId="ADAL" clId="{487E55D4-1546-4A8E-A26F-44502AB9806B}" dt="2022-12-08T11:11:55.741" v="236" actId="478"/>
          <ac:picMkLst>
            <pc:docMk/>
            <pc:sldMk cId="572466098" sldId="257"/>
            <ac:picMk id="9" creationId="{FCC6CCE9-BF2D-6B1F-EDCE-F3134D0A64F7}"/>
          </ac:picMkLst>
        </pc:picChg>
        <pc:picChg chg="add del mod">
          <ac:chgData name="Carrie Brookes" userId="a754484a-70c5-4134-a4df-d74ab84e9508" providerId="ADAL" clId="{487E55D4-1546-4A8E-A26F-44502AB9806B}" dt="2022-12-08T11:12:14.671" v="244" actId="478"/>
          <ac:picMkLst>
            <pc:docMk/>
            <pc:sldMk cId="572466098" sldId="257"/>
            <ac:picMk id="11" creationId="{52336A56-28DC-A3B9-7B00-D5B3A5DA84F5}"/>
          </ac:picMkLst>
        </pc:picChg>
        <pc:picChg chg="add mod modVis modCrop">
          <ac:chgData name="Carrie Brookes" userId="a754484a-70c5-4134-a4df-d74ab84e9508" providerId="ADAL" clId="{487E55D4-1546-4A8E-A26F-44502AB9806B}" dt="2022-12-08T11:29:45.593" v="386" actId="14430"/>
          <ac:picMkLst>
            <pc:docMk/>
            <pc:sldMk cId="572466098" sldId="257"/>
            <ac:picMk id="13" creationId="{A125C915-3077-EA79-23E2-5D95ED47D6C8}"/>
          </ac:picMkLst>
        </pc:picChg>
        <pc:picChg chg="add mod ord modVis modCrop">
          <ac:chgData name="Carrie Brookes" userId="a754484a-70c5-4134-a4df-d74ab84e9508" providerId="ADAL" clId="{487E55D4-1546-4A8E-A26F-44502AB9806B}" dt="2022-12-08T15:58:47.527" v="1719" actId="14100"/>
          <ac:picMkLst>
            <pc:docMk/>
            <pc:sldMk cId="572466098" sldId="257"/>
            <ac:picMk id="15" creationId="{53A78477-68BD-EE96-AF40-161425643908}"/>
          </ac:picMkLst>
        </pc:picChg>
        <pc:cxnChg chg="add del mod">
          <ac:chgData name="Carrie Brookes" userId="a754484a-70c5-4134-a4df-d74ab84e9508" providerId="ADAL" clId="{487E55D4-1546-4A8E-A26F-44502AB9806B}" dt="2022-12-08T11:28:56.256" v="367"/>
          <ac:cxnSpMkLst>
            <pc:docMk/>
            <pc:sldMk cId="572466098" sldId="257"/>
            <ac:cxnSpMk id="4" creationId="{C49C90A2-74DB-6ABD-75BC-A8765F2D50F2}"/>
          </ac:cxnSpMkLst>
        </pc:cxnChg>
        <pc:cxnChg chg="add del mod">
          <ac:chgData name="Carrie Brookes" userId="a754484a-70c5-4134-a4df-d74ab84e9508" providerId="ADAL" clId="{487E55D4-1546-4A8E-A26F-44502AB9806B}" dt="2022-12-08T11:29:17.755" v="371"/>
          <ac:cxnSpMkLst>
            <pc:docMk/>
            <pc:sldMk cId="572466098" sldId="257"/>
            <ac:cxnSpMk id="6" creationId="{066F6B6E-ABDF-2FFD-67D6-A3F24E16A730}"/>
          </ac:cxnSpMkLst>
        </pc:cxnChg>
        <pc:cxnChg chg="add del mod">
          <ac:chgData name="Carrie Brookes" userId="a754484a-70c5-4134-a4df-d74ab84e9508" providerId="ADAL" clId="{487E55D4-1546-4A8E-A26F-44502AB9806B}" dt="2022-12-08T11:29:45.888" v="387"/>
          <ac:cxnSpMkLst>
            <pc:docMk/>
            <pc:sldMk cId="572466098" sldId="257"/>
            <ac:cxnSpMk id="8" creationId="{03DE52C7-C9B7-AB00-A889-A90D4076AB8F}"/>
          </ac:cxnSpMkLst>
        </pc:cxnChg>
        <pc:cxnChg chg="add mod">
          <ac:chgData name="Carrie Brookes" userId="a754484a-70c5-4134-a4df-d74ab84e9508" providerId="ADAL" clId="{487E55D4-1546-4A8E-A26F-44502AB9806B}" dt="2022-12-08T11:30:34.176" v="396" actId="1038"/>
          <ac:cxnSpMkLst>
            <pc:docMk/>
            <pc:sldMk cId="572466098" sldId="257"/>
            <ac:cxnSpMk id="12" creationId="{4FA011BC-72FD-4C37-1356-75091984C91F}"/>
          </ac:cxnSpMkLst>
        </pc:cxnChg>
      </pc:sldChg>
      <pc:sldChg chg="addSp delSp modSp mod setBg addAnim modAnim">
        <pc:chgData name="Carrie Brookes" userId="a754484a-70c5-4134-a4df-d74ab84e9508" providerId="ADAL" clId="{487E55D4-1546-4A8E-A26F-44502AB9806B}" dt="2022-12-08T15:59:04.246" v="1720"/>
        <pc:sldMkLst>
          <pc:docMk/>
          <pc:sldMk cId="2862117112" sldId="258"/>
        </pc:sldMkLst>
        <pc:spChg chg="mod ord modVis">
          <ac:chgData name="Carrie Brookes" userId="a754484a-70c5-4134-a4df-d74ab84e9508" providerId="ADAL" clId="{487E55D4-1546-4A8E-A26F-44502AB9806B}" dt="2022-12-08T11:28:48.640" v="363" actId="14429"/>
          <ac:spMkLst>
            <pc:docMk/>
            <pc:sldMk cId="2862117112" sldId="258"/>
            <ac:spMk id="2" creationId="{F9C710B0-B9E2-89FB-5DF8-104F193F8E48}"/>
          </ac:spMkLst>
        </pc:spChg>
        <pc:spChg chg="add del mod">
          <ac:chgData name="Carrie Brookes" userId="a754484a-70c5-4134-a4df-d74ab84e9508" providerId="ADAL" clId="{487E55D4-1546-4A8E-A26F-44502AB9806B}" dt="2022-12-06T15:57:14.363" v="81" actId="478"/>
          <ac:spMkLst>
            <pc:docMk/>
            <pc:sldMk cId="2862117112" sldId="258"/>
            <ac:spMk id="3" creationId="{393DCFCE-4A12-59C7-AEB0-A66F14608149}"/>
          </ac:spMkLst>
        </pc:spChg>
        <pc:spChg chg="add del mod">
          <ac:chgData name="Carrie Brookes" userId="a754484a-70c5-4134-a4df-d74ab84e9508" providerId="ADAL" clId="{487E55D4-1546-4A8E-A26F-44502AB9806B}" dt="2022-12-06T15:57:26.058" v="82" actId="26606"/>
          <ac:spMkLst>
            <pc:docMk/>
            <pc:sldMk cId="2862117112" sldId="258"/>
            <ac:spMk id="5" creationId="{8207C094-CDCB-E047-1A09-1D50893359FD}"/>
          </ac:spMkLst>
        </pc:spChg>
        <pc:spChg chg="add del mod">
          <ac:chgData name="Carrie Brookes" userId="a754484a-70c5-4134-a4df-d74ab84e9508" providerId="ADAL" clId="{487E55D4-1546-4A8E-A26F-44502AB9806B}" dt="2022-12-06T15:56:53.518" v="73" actId="478"/>
          <ac:spMkLst>
            <pc:docMk/>
            <pc:sldMk cId="2862117112" sldId="258"/>
            <ac:spMk id="15" creationId="{A6D2B92C-2555-8595-ED51-A3ED22242A85}"/>
          </ac:spMkLst>
        </pc:spChg>
        <pc:spChg chg="add del mod">
          <ac:chgData name="Carrie Brookes" userId="a754484a-70c5-4134-a4df-d74ab84e9508" providerId="ADAL" clId="{487E55D4-1546-4A8E-A26F-44502AB9806B}" dt="2022-12-06T15:57:06.802" v="75" actId="478"/>
          <ac:spMkLst>
            <pc:docMk/>
            <pc:sldMk cId="2862117112" sldId="258"/>
            <ac:spMk id="17" creationId="{9DBD4674-95AE-2150-1DEA-6CEC419EC30D}"/>
          </ac:spMkLst>
        </pc:spChg>
        <pc:spChg chg="add mod ord modVis">
          <ac:chgData name="Carrie Brookes" userId="a754484a-70c5-4134-a4df-d74ab84e9508" providerId="ADAL" clId="{487E55D4-1546-4A8E-A26F-44502AB9806B}" dt="2022-12-08T15:31:03.029" v="1330" actId="27636"/>
          <ac:spMkLst>
            <pc:docMk/>
            <pc:sldMk cId="2862117112" sldId="258"/>
            <ac:spMk id="19" creationId="{42CDE3FC-79B3-686F-1306-009A5C59051A}"/>
          </ac:spMkLst>
        </pc:spChg>
        <pc:spChg chg="add del">
          <ac:chgData name="Carrie Brookes" userId="a754484a-70c5-4134-a4df-d74ab84e9508" providerId="ADAL" clId="{487E55D4-1546-4A8E-A26F-44502AB9806B}" dt="2022-12-06T15:58:15.128" v="91" actId="26606"/>
          <ac:spMkLst>
            <pc:docMk/>
            <pc:sldMk cId="2862117112" sldId="258"/>
            <ac:spMk id="24" creationId="{93062723-6941-4ABE-8146-AC6FA530BA4C}"/>
          </ac:spMkLst>
        </pc:spChg>
        <pc:spChg chg="add del">
          <ac:chgData name="Carrie Brookes" userId="a754484a-70c5-4134-a4df-d74ab84e9508" providerId="ADAL" clId="{487E55D4-1546-4A8E-A26F-44502AB9806B}" dt="2022-12-06T15:58:15.128" v="91" actId="26606"/>
          <ac:spMkLst>
            <pc:docMk/>
            <pc:sldMk cId="2862117112" sldId="258"/>
            <ac:spMk id="26" creationId="{917859B3-4C91-478D-929D-BB6433F90849}"/>
          </ac:spMkLst>
        </pc:spChg>
        <pc:spChg chg="add del">
          <ac:chgData name="Carrie Brookes" userId="a754484a-70c5-4134-a4df-d74ab84e9508" providerId="ADAL" clId="{487E55D4-1546-4A8E-A26F-44502AB9806B}" dt="2022-12-06T15:58:15.128" v="91" actId="26606"/>
          <ac:spMkLst>
            <pc:docMk/>
            <pc:sldMk cId="2862117112" sldId="258"/>
            <ac:spMk id="28" creationId="{6283FBD2-A663-469F-855C-06D86E3C1161}"/>
          </ac:spMkLst>
        </pc:spChg>
        <pc:spChg chg="add del">
          <ac:chgData name="Carrie Brookes" userId="a754484a-70c5-4134-a4df-d74ab84e9508" providerId="ADAL" clId="{487E55D4-1546-4A8E-A26F-44502AB9806B}" dt="2022-12-06T15:58:15.128" v="91" actId="26606"/>
          <ac:spMkLst>
            <pc:docMk/>
            <pc:sldMk cId="2862117112" sldId="258"/>
            <ac:spMk id="30" creationId="{8A1279FC-7441-4E55-B082-2774E6316482}"/>
          </ac:spMkLst>
        </pc:spChg>
        <pc:spChg chg="add del">
          <ac:chgData name="Carrie Brookes" userId="a754484a-70c5-4134-a4df-d74ab84e9508" providerId="ADAL" clId="{487E55D4-1546-4A8E-A26F-44502AB9806B}" dt="2022-12-06T15:58:11.568" v="88" actId="26606"/>
          <ac:spMkLst>
            <pc:docMk/>
            <pc:sldMk cId="2862117112" sldId="258"/>
            <ac:spMk id="35" creationId="{928F64C6-FE22-4FC1-A763-DFCC514811BD}"/>
          </ac:spMkLst>
        </pc:spChg>
        <pc:spChg chg="add del">
          <ac:chgData name="Carrie Brookes" userId="a754484a-70c5-4134-a4df-d74ab84e9508" providerId="ADAL" clId="{487E55D4-1546-4A8E-A26F-44502AB9806B}" dt="2022-12-06T15:58:15.118" v="90" actId="26606"/>
          <ac:spMkLst>
            <pc:docMk/>
            <pc:sldMk cId="2862117112" sldId="258"/>
            <ac:spMk id="39" creationId="{C7163242-6303-46DC-BAC1-2A204F061321}"/>
          </ac:spMkLst>
        </pc:spChg>
        <pc:spChg chg="add del">
          <ac:chgData name="Carrie Brookes" userId="a754484a-70c5-4134-a4df-d74ab84e9508" providerId="ADAL" clId="{487E55D4-1546-4A8E-A26F-44502AB9806B}" dt="2022-12-06T15:58:15.118" v="90" actId="26606"/>
          <ac:spMkLst>
            <pc:docMk/>
            <pc:sldMk cId="2862117112" sldId="258"/>
            <ac:spMk id="40" creationId="{AC8EEB0F-BA72-49AC-956F-331B60FDE79E}"/>
          </ac:spMkLst>
        </pc:spChg>
        <pc:spChg chg="add del">
          <ac:chgData name="Carrie Brookes" userId="a754484a-70c5-4134-a4df-d74ab84e9508" providerId="ADAL" clId="{487E55D4-1546-4A8E-A26F-44502AB9806B}" dt="2022-12-06T15:58:15.118" v="90" actId="26606"/>
          <ac:spMkLst>
            <pc:docMk/>
            <pc:sldMk cId="2862117112" sldId="258"/>
            <ac:spMk id="41" creationId="{805C4C40-D70E-4C4F-B228-98A0A6132603}"/>
          </ac:spMkLst>
        </pc:spChg>
        <pc:spChg chg="add del">
          <ac:chgData name="Carrie Brookes" userId="a754484a-70c5-4134-a4df-d74ab84e9508" providerId="ADAL" clId="{487E55D4-1546-4A8E-A26F-44502AB9806B}" dt="2022-12-06T15:58:15.118" v="90" actId="26606"/>
          <ac:spMkLst>
            <pc:docMk/>
            <pc:sldMk cId="2862117112" sldId="258"/>
            <ac:spMk id="42" creationId="{8CC700D5-9809-43F4-89D5-7DBBCB0DCC10}"/>
          </ac:spMkLst>
        </pc:spChg>
        <pc:spChg chg="add del">
          <ac:chgData name="Carrie Brookes" userId="a754484a-70c5-4134-a4df-d74ab84e9508" providerId="ADAL" clId="{487E55D4-1546-4A8E-A26F-44502AB9806B}" dt="2022-12-06T15:58:15.118" v="90" actId="26606"/>
          <ac:spMkLst>
            <pc:docMk/>
            <pc:sldMk cId="2862117112" sldId="258"/>
            <ac:spMk id="43" creationId="{D289228A-771B-48F6-B5DF-7A63EA32421C}"/>
          </ac:spMkLst>
        </pc:spChg>
        <pc:spChg chg="add del">
          <ac:chgData name="Carrie Brookes" userId="a754484a-70c5-4134-a4df-d74ab84e9508" providerId="ADAL" clId="{487E55D4-1546-4A8E-A26F-44502AB9806B}" dt="2022-12-06T15:58:15.118" v="90" actId="26606"/>
          <ac:spMkLst>
            <pc:docMk/>
            <pc:sldMk cId="2862117112" sldId="258"/>
            <ac:spMk id="45" creationId="{31D5EF21-94C4-481A-BD01-3D29FB305BD9}"/>
          </ac:spMkLst>
        </pc:spChg>
        <pc:spChg chg="add del">
          <ac:chgData name="Carrie Brookes" userId="a754484a-70c5-4134-a4df-d74ab84e9508" providerId="ADAL" clId="{487E55D4-1546-4A8E-A26F-44502AB9806B}" dt="2022-12-06T15:58:15.118" v="90" actId="26606"/>
          <ac:spMkLst>
            <pc:docMk/>
            <pc:sldMk cId="2862117112" sldId="258"/>
            <ac:spMk id="47" creationId="{AB980901-8348-441D-BC47-AAB8C55E2C86}"/>
          </ac:spMkLst>
        </pc:spChg>
        <pc:spChg chg="add del">
          <ac:chgData name="Carrie Brookes" userId="a754484a-70c5-4134-a4df-d74ab84e9508" providerId="ADAL" clId="{487E55D4-1546-4A8E-A26F-44502AB9806B}" dt="2022-12-06T15:58:15.118" v="90" actId="26606"/>
          <ac:spMkLst>
            <pc:docMk/>
            <pc:sldMk cId="2862117112" sldId="258"/>
            <ac:spMk id="49" creationId="{9A5160F0-6244-48E8-9E71-1F51EA90C9E2}"/>
          </ac:spMkLst>
        </pc:spChg>
        <pc:spChg chg="add del">
          <ac:chgData name="Carrie Brookes" userId="a754484a-70c5-4134-a4df-d74ab84e9508" providerId="ADAL" clId="{487E55D4-1546-4A8E-A26F-44502AB9806B}" dt="2022-12-06T15:58:15.118" v="90" actId="26606"/>
          <ac:spMkLst>
            <pc:docMk/>
            <pc:sldMk cId="2862117112" sldId="258"/>
            <ac:spMk id="51" creationId="{2513D8C9-24E7-4F31-8B40-E3AF6235D241}"/>
          </ac:spMkLst>
        </pc:spChg>
        <pc:spChg chg="add del">
          <ac:chgData name="Carrie Brookes" userId="a754484a-70c5-4134-a4df-d74ab84e9508" providerId="ADAL" clId="{487E55D4-1546-4A8E-A26F-44502AB9806B}" dt="2022-12-06T15:58:15.118" v="90" actId="26606"/>
          <ac:spMkLst>
            <pc:docMk/>
            <pc:sldMk cId="2862117112" sldId="258"/>
            <ac:spMk id="53" creationId="{9BDFF5CA-602C-465F-8BC3-59C9963028BE}"/>
          </ac:spMkLst>
        </pc:spChg>
        <pc:spChg chg="add del">
          <ac:chgData name="Carrie Brookes" userId="a754484a-70c5-4134-a4df-d74ab84e9508" providerId="ADAL" clId="{487E55D4-1546-4A8E-A26F-44502AB9806B}" dt="2022-12-06T16:03:54.823" v="116" actId="26606"/>
          <ac:spMkLst>
            <pc:docMk/>
            <pc:sldMk cId="2862117112" sldId="258"/>
            <ac:spMk id="55" creationId="{75BDD038-F345-433A-B715-30DEEC15292F}"/>
          </ac:spMkLst>
        </pc:spChg>
        <pc:spChg chg="add del">
          <ac:chgData name="Carrie Brookes" userId="a754484a-70c5-4134-a4df-d74ab84e9508" providerId="ADAL" clId="{487E55D4-1546-4A8E-A26F-44502AB9806B}" dt="2022-12-06T16:03:54.823" v="116" actId="26606"/>
          <ac:spMkLst>
            <pc:docMk/>
            <pc:sldMk cId="2862117112" sldId="258"/>
            <ac:spMk id="56" creationId="{0B89AF2A-4ED1-4E6B-907C-ED98F10E750C}"/>
          </ac:spMkLst>
        </pc:spChg>
        <pc:spChg chg="add del mod">
          <ac:chgData name="Carrie Brookes" userId="a754484a-70c5-4134-a4df-d74ab84e9508" providerId="ADAL" clId="{487E55D4-1546-4A8E-A26F-44502AB9806B}" dt="2022-12-08T11:27:53.327" v="350" actId="478"/>
          <ac:spMkLst>
            <pc:docMk/>
            <pc:sldMk cId="2862117112" sldId="258"/>
            <ac:spMk id="61" creationId="{928F64C6-FE22-4FC1-A763-DFCC514811BD}"/>
          </ac:spMkLst>
        </pc:spChg>
        <pc:picChg chg="add del mod ord modVis">
          <ac:chgData name="Carrie Brookes" userId="a754484a-70c5-4134-a4df-d74ab84e9508" providerId="ADAL" clId="{487E55D4-1546-4A8E-A26F-44502AB9806B}" dt="2022-12-08T11:28:47.227" v="360" actId="14429"/>
          <ac:picMkLst>
            <pc:docMk/>
            <pc:sldMk cId="2862117112" sldId="258"/>
            <ac:picMk id="7" creationId="{CA078314-0007-3A34-C725-D0F36532A125}"/>
          </ac:picMkLst>
        </pc:picChg>
        <pc:picChg chg="add del mod ord modVis">
          <ac:chgData name="Carrie Brookes" userId="a754484a-70c5-4134-a4df-d74ab84e9508" providerId="ADAL" clId="{487E55D4-1546-4A8E-A26F-44502AB9806B}" dt="2022-12-08T11:28:46.546" v="359" actId="14429"/>
          <ac:picMkLst>
            <pc:docMk/>
            <pc:sldMk cId="2862117112" sldId="258"/>
            <ac:picMk id="9" creationId="{71729121-8327-60D1-B98E-0C48E721D997}"/>
          </ac:picMkLst>
        </pc:picChg>
        <pc:picChg chg="add del mod ord modVis">
          <ac:chgData name="Carrie Brookes" userId="a754484a-70c5-4134-a4df-d74ab84e9508" providerId="ADAL" clId="{487E55D4-1546-4A8E-A26F-44502AB9806B}" dt="2022-12-08T11:28:47.687" v="361" actId="14429"/>
          <ac:picMkLst>
            <pc:docMk/>
            <pc:sldMk cId="2862117112" sldId="258"/>
            <ac:picMk id="11" creationId="{0710CF7A-1B39-1B71-392F-C1E2F7DDBBB7}"/>
          </ac:picMkLst>
        </pc:picChg>
        <pc:picChg chg="add mod ord modVis">
          <ac:chgData name="Carrie Brookes" userId="a754484a-70c5-4134-a4df-d74ab84e9508" providerId="ADAL" clId="{487E55D4-1546-4A8E-A26F-44502AB9806B}" dt="2022-12-08T11:28:45.915" v="358" actId="14429"/>
          <ac:picMkLst>
            <pc:docMk/>
            <pc:sldMk cId="2862117112" sldId="258"/>
            <ac:picMk id="13" creationId="{1B2ADD89-A043-93E1-46B4-697773E66D2A}"/>
          </ac:picMkLst>
        </pc:picChg>
        <pc:cxnChg chg="add del">
          <ac:chgData name="Carrie Brookes" userId="a754484a-70c5-4134-a4df-d74ab84e9508" providerId="ADAL" clId="{487E55D4-1546-4A8E-A26F-44502AB9806B}" dt="2022-12-06T15:58:11.568" v="88" actId="26606"/>
          <ac:cxnSpMkLst>
            <pc:docMk/>
            <pc:sldMk cId="2862117112" sldId="258"/>
            <ac:cxnSpMk id="37" creationId="{5C34627B-48E6-4F4D-B843-97717A86B490}"/>
          </ac:cxnSpMkLst>
        </pc:cxnChg>
        <pc:cxnChg chg="add mod">
          <ac:chgData name="Carrie Brookes" userId="a754484a-70c5-4134-a4df-d74ab84e9508" providerId="ADAL" clId="{487E55D4-1546-4A8E-A26F-44502AB9806B}" dt="2022-12-08T11:28:39.204" v="357"/>
          <ac:cxnSpMkLst>
            <pc:docMk/>
            <pc:sldMk cId="2862117112" sldId="258"/>
            <ac:cxnSpMk id="63" creationId="{5C34627B-48E6-4F4D-B843-97717A86B490}"/>
          </ac:cxnSpMkLst>
        </pc:cxnChg>
      </pc:sldChg>
      <pc:sldChg chg="addSp delSp modSp mod">
        <pc:chgData name="Carrie Brookes" userId="a754484a-70c5-4134-a4df-d74ab84e9508" providerId="ADAL" clId="{487E55D4-1546-4A8E-A26F-44502AB9806B}" dt="2022-12-08T15:56:29.406" v="1703" actId="14100"/>
        <pc:sldMkLst>
          <pc:docMk/>
          <pc:sldMk cId="379504334" sldId="259"/>
        </pc:sldMkLst>
        <pc:spChg chg="mod">
          <ac:chgData name="Carrie Brookes" userId="a754484a-70c5-4134-a4df-d74ab84e9508" providerId="ADAL" clId="{487E55D4-1546-4A8E-A26F-44502AB9806B}" dt="2022-12-08T15:47:56.598" v="1637" actId="14100"/>
          <ac:spMkLst>
            <pc:docMk/>
            <pc:sldMk cId="379504334" sldId="259"/>
            <ac:spMk id="2" creationId="{B6CB7687-F457-7929-B2A5-BC67796DCEA0}"/>
          </ac:spMkLst>
        </pc:spChg>
        <pc:spChg chg="del mod">
          <ac:chgData name="Carrie Brookes" userId="a754484a-70c5-4134-a4df-d74ab84e9508" providerId="ADAL" clId="{487E55D4-1546-4A8E-A26F-44502AB9806B}" dt="2022-12-08T14:42:29.937" v="898" actId="478"/>
          <ac:spMkLst>
            <pc:docMk/>
            <pc:sldMk cId="379504334" sldId="259"/>
            <ac:spMk id="3" creationId="{F8D29BB6-D016-B7EE-964E-22E0C0F4BFDC}"/>
          </ac:spMkLst>
        </pc:spChg>
        <pc:spChg chg="add mod">
          <ac:chgData name="Carrie Brookes" userId="a754484a-70c5-4134-a4df-d74ab84e9508" providerId="ADAL" clId="{487E55D4-1546-4A8E-A26F-44502AB9806B}" dt="2022-12-08T15:49:22.049" v="1645" actId="1035"/>
          <ac:spMkLst>
            <pc:docMk/>
            <pc:sldMk cId="379504334" sldId="259"/>
            <ac:spMk id="5" creationId="{5AC03103-DE2E-CE1B-98B1-6AF433690271}"/>
          </ac:spMkLst>
        </pc:spChg>
        <pc:spChg chg="add mod">
          <ac:chgData name="Carrie Brookes" userId="a754484a-70c5-4134-a4df-d74ab84e9508" providerId="ADAL" clId="{487E55D4-1546-4A8E-A26F-44502AB9806B}" dt="2022-12-08T14:42:05.815" v="893" actId="1076"/>
          <ac:spMkLst>
            <pc:docMk/>
            <pc:sldMk cId="379504334" sldId="259"/>
            <ac:spMk id="8" creationId="{C142525F-15F7-1FEB-3DD0-E71F598D4F2F}"/>
          </ac:spMkLst>
        </pc:spChg>
        <pc:spChg chg="add mod">
          <ac:chgData name="Carrie Brookes" userId="a754484a-70c5-4134-a4df-d74ab84e9508" providerId="ADAL" clId="{487E55D4-1546-4A8E-A26F-44502AB9806B}" dt="2022-12-08T14:47:19.290" v="1016" actId="403"/>
          <ac:spMkLst>
            <pc:docMk/>
            <pc:sldMk cId="379504334" sldId="259"/>
            <ac:spMk id="12" creationId="{E52A2BF5-2752-5151-4394-2FB13B754352}"/>
          </ac:spMkLst>
        </pc:spChg>
        <pc:spChg chg="add del mod">
          <ac:chgData name="Carrie Brookes" userId="a754484a-70c5-4134-a4df-d74ab84e9508" providerId="ADAL" clId="{487E55D4-1546-4A8E-A26F-44502AB9806B}" dt="2022-12-08T14:42:35.893" v="899" actId="478"/>
          <ac:spMkLst>
            <pc:docMk/>
            <pc:sldMk cId="379504334" sldId="259"/>
            <ac:spMk id="14" creationId="{4D5351C7-D41E-764E-6380-BC42AB83FC13}"/>
          </ac:spMkLst>
        </pc:spChg>
        <pc:picChg chg="add mod ord modCrop">
          <ac:chgData name="Carrie Brookes" userId="a754484a-70c5-4134-a4df-d74ab84e9508" providerId="ADAL" clId="{487E55D4-1546-4A8E-A26F-44502AB9806B}" dt="2022-12-08T14:42:00.400" v="892" actId="1076"/>
          <ac:picMkLst>
            <pc:docMk/>
            <pc:sldMk cId="379504334" sldId="259"/>
            <ac:picMk id="7" creationId="{0EF0ACD2-5ED9-5F15-230C-293926B2133E}"/>
          </ac:picMkLst>
        </pc:picChg>
        <pc:picChg chg="add del mod">
          <ac:chgData name="Carrie Brookes" userId="a754484a-70c5-4134-a4df-d74ab84e9508" providerId="ADAL" clId="{487E55D4-1546-4A8E-A26F-44502AB9806B}" dt="2022-12-08T14:29:12.319" v="688" actId="478"/>
          <ac:picMkLst>
            <pc:docMk/>
            <pc:sldMk cId="379504334" sldId="259"/>
            <ac:picMk id="9" creationId="{218A2F01-68A0-29F0-AC19-001DA76B88A9}"/>
          </ac:picMkLst>
        </pc:picChg>
        <pc:picChg chg="add del mod">
          <ac:chgData name="Carrie Brookes" userId="a754484a-70c5-4134-a4df-d74ab84e9508" providerId="ADAL" clId="{487E55D4-1546-4A8E-A26F-44502AB9806B}" dt="2022-12-08T14:40:57.457" v="883" actId="478"/>
          <ac:picMkLst>
            <pc:docMk/>
            <pc:sldMk cId="379504334" sldId="259"/>
            <ac:picMk id="11" creationId="{87D1631C-50B2-6139-1D63-47D43712B8B1}"/>
          </ac:picMkLst>
        </pc:picChg>
        <pc:cxnChg chg="add del mod">
          <ac:chgData name="Carrie Brookes" userId="a754484a-70c5-4134-a4df-d74ab84e9508" providerId="ADAL" clId="{487E55D4-1546-4A8E-A26F-44502AB9806B}" dt="2022-12-08T15:31:52.659" v="1337" actId="21"/>
          <ac:cxnSpMkLst>
            <pc:docMk/>
            <pc:sldMk cId="379504334" sldId="259"/>
            <ac:cxnSpMk id="4" creationId="{17E02840-B0D8-E0CE-9900-FB5ADB1E11AD}"/>
          </ac:cxnSpMkLst>
        </pc:cxnChg>
        <pc:cxnChg chg="add mod">
          <ac:chgData name="Carrie Brookes" userId="a754484a-70c5-4134-a4df-d74ab84e9508" providerId="ADAL" clId="{487E55D4-1546-4A8E-A26F-44502AB9806B}" dt="2022-12-08T15:56:29.406" v="1703" actId="14100"/>
          <ac:cxnSpMkLst>
            <pc:docMk/>
            <pc:sldMk cId="379504334" sldId="259"/>
            <ac:cxnSpMk id="15" creationId="{F322FD3D-A45F-4BCC-0832-49FA2C00C3DD}"/>
          </ac:cxnSpMkLst>
        </pc:cxnChg>
      </pc:sldChg>
      <pc:sldChg chg="addSp delSp modSp mod">
        <pc:chgData name="Carrie Brookes" userId="a754484a-70c5-4134-a4df-d74ab84e9508" providerId="ADAL" clId="{487E55D4-1546-4A8E-A26F-44502AB9806B}" dt="2022-12-08T15:56:55.375" v="1705" actId="14100"/>
        <pc:sldMkLst>
          <pc:docMk/>
          <pc:sldMk cId="2324443691" sldId="260"/>
        </pc:sldMkLst>
        <pc:spChg chg="mod">
          <ac:chgData name="Carrie Brookes" userId="a754484a-70c5-4134-a4df-d74ab84e9508" providerId="ADAL" clId="{487E55D4-1546-4A8E-A26F-44502AB9806B}" dt="2022-12-08T14:17:22.303" v="550" actId="1076"/>
          <ac:spMkLst>
            <pc:docMk/>
            <pc:sldMk cId="2324443691" sldId="260"/>
            <ac:spMk id="2" creationId="{1AB8E7AD-C18C-7DB3-AEAE-A5025A0114DA}"/>
          </ac:spMkLst>
        </pc:spChg>
        <pc:spChg chg="del mod">
          <ac:chgData name="Carrie Brookes" userId="a754484a-70c5-4134-a4df-d74ab84e9508" providerId="ADAL" clId="{487E55D4-1546-4A8E-A26F-44502AB9806B}" dt="2022-12-08T14:14:41.354" v="447" actId="478"/>
          <ac:spMkLst>
            <pc:docMk/>
            <pc:sldMk cId="2324443691" sldId="260"/>
            <ac:spMk id="3" creationId="{AAA604AB-679F-4DF1-6DE9-0E8BCB825EFB}"/>
          </ac:spMkLst>
        </pc:spChg>
        <pc:spChg chg="add mod">
          <ac:chgData name="Carrie Brookes" userId="a754484a-70c5-4134-a4df-d74ab84e9508" providerId="ADAL" clId="{487E55D4-1546-4A8E-A26F-44502AB9806B}" dt="2022-12-08T15:56:55.375" v="1705" actId="14100"/>
          <ac:spMkLst>
            <pc:docMk/>
            <pc:sldMk cId="2324443691" sldId="260"/>
            <ac:spMk id="5" creationId="{EA33A50C-9B21-6892-F0D4-ECB7FDB983E0}"/>
          </ac:spMkLst>
        </pc:spChg>
        <pc:spChg chg="add del mod ord">
          <ac:chgData name="Carrie Brookes" userId="a754484a-70c5-4134-a4df-d74ab84e9508" providerId="ADAL" clId="{487E55D4-1546-4A8E-A26F-44502AB9806B}" dt="2022-12-08T14:14:36.977" v="446" actId="478"/>
          <ac:spMkLst>
            <pc:docMk/>
            <pc:sldMk cId="2324443691" sldId="260"/>
            <ac:spMk id="8" creationId="{940E5C62-ECD2-9015-C4AD-8A302ED7A07D}"/>
          </ac:spMkLst>
        </pc:spChg>
        <pc:spChg chg="add mod">
          <ac:chgData name="Carrie Brookes" userId="a754484a-70c5-4134-a4df-d74ab84e9508" providerId="ADAL" clId="{487E55D4-1546-4A8E-A26F-44502AB9806B}" dt="2022-12-08T14:41:06.760" v="884" actId="122"/>
          <ac:spMkLst>
            <pc:docMk/>
            <pc:sldMk cId="2324443691" sldId="260"/>
            <ac:spMk id="10" creationId="{CBF747B9-EDC8-3759-68C6-C3615A06381F}"/>
          </ac:spMkLst>
        </pc:spChg>
        <pc:picChg chg="add mod ord modCrop">
          <ac:chgData name="Carrie Brookes" userId="a754484a-70c5-4134-a4df-d74ab84e9508" providerId="ADAL" clId="{487E55D4-1546-4A8E-A26F-44502AB9806B}" dt="2022-12-08T14:24:42.718" v="640" actId="732"/>
          <ac:picMkLst>
            <pc:docMk/>
            <pc:sldMk cId="2324443691" sldId="260"/>
            <ac:picMk id="7" creationId="{71264A94-9409-C3C6-99E3-0CC2064B8200}"/>
          </ac:picMkLst>
        </pc:picChg>
        <pc:picChg chg="add del mod">
          <ac:chgData name="Carrie Brookes" userId="a754484a-70c5-4134-a4df-d74ab84e9508" providerId="ADAL" clId="{487E55D4-1546-4A8E-A26F-44502AB9806B}" dt="2022-12-08T11:34:43.062" v="420" actId="478"/>
          <ac:picMkLst>
            <pc:docMk/>
            <pc:sldMk cId="2324443691" sldId="260"/>
            <ac:picMk id="9" creationId="{B754F511-2E3E-82E0-28CE-1F92E3BC64CB}"/>
          </ac:picMkLst>
        </pc:picChg>
        <pc:picChg chg="add del mod">
          <ac:chgData name="Carrie Brookes" userId="a754484a-70c5-4134-a4df-d74ab84e9508" providerId="ADAL" clId="{487E55D4-1546-4A8E-A26F-44502AB9806B}" dt="2022-12-08T11:34:40.401" v="419" actId="478"/>
          <ac:picMkLst>
            <pc:docMk/>
            <pc:sldMk cId="2324443691" sldId="260"/>
            <ac:picMk id="11" creationId="{EFB120D4-5895-FE4A-167A-BF34DBA7CB2F}"/>
          </ac:picMkLst>
        </pc:picChg>
        <pc:cxnChg chg="add mod">
          <ac:chgData name="Carrie Brookes" userId="a754484a-70c5-4134-a4df-d74ab84e9508" providerId="ADAL" clId="{487E55D4-1546-4A8E-A26F-44502AB9806B}" dt="2022-12-08T14:17:22.303" v="550" actId="1076"/>
          <ac:cxnSpMkLst>
            <pc:docMk/>
            <pc:sldMk cId="2324443691" sldId="260"/>
            <ac:cxnSpMk id="4" creationId="{D728553E-C489-0B56-4834-40E17E1C37BE}"/>
          </ac:cxnSpMkLst>
        </pc:cxnChg>
      </pc:sldChg>
      <pc:sldChg chg="addSp delSp modSp mod setBg setClrOvrMap">
        <pc:chgData name="Carrie Brookes" userId="a754484a-70c5-4134-a4df-d74ab84e9508" providerId="ADAL" clId="{487E55D4-1546-4A8E-A26F-44502AB9806B}" dt="2022-12-08T15:30:25.352" v="1321" actId="1076"/>
        <pc:sldMkLst>
          <pc:docMk/>
          <pc:sldMk cId="3440120129" sldId="261"/>
        </pc:sldMkLst>
        <pc:spChg chg="mod ord">
          <ac:chgData name="Carrie Brookes" userId="a754484a-70c5-4134-a4df-d74ab84e9508" providerId="ADAL" clId="{487E55D4-1546-4A8E-A26F-44502AB9806B}" dt="2022-12-08T15:24:03.983" v="1316" actId="26606"/>
          <ac:spMkLst>
            <pc:docMk/>
            <pc:sldMk cId="3440120129" sldId="261"/>
            <ac:spMk id="2" creationId="{2250E9A0-7C29-14DB-B02D-22B0789ACA40}"/>
          </ac:spMkLst>
        </pc:spChg>
        <pc:spChg chg="mod ord">
          <ac:chgData name="Carrie Brookes" userId="a754484a-70c5-4134-a4df-d74ab84e9508" providerId="ADAL" clId="{487E55D4-1546-4A8E-A26F-44502AB9806B}" dt="2022-12-08T15:24:03.983" v="1316" actId="26606"/>
          <ac:spMkLst>
            <pc:docMk/>
            <pc:sldMk cId="3440120129" sldId="261"/>
            <ac:spMk id="3" creationId="{0C9AE483-CA6E-455C-C933-7709D0DA2A34}"/>
          </ac:spMkLst>
        </pc:spChg>
        <pc:spChg chg="add del">
          <ac:chgData name="Carrie Brookes" userId="a754484a-70c5-4134-a4df-d74ab84e9508" providerId="ADAL" clId="{487E55D4-1546-4A8E-A26F-44502AB9806B}" dt="2022-12-08T15:24:03.983" v="1316" actId="26606"/>
          <ac:spMkLst>
            <pc:docMk/>
            <pc:sldMk cId="3440120129" sldId="261"/>
            <ac:spMk id="16" creationId="{98135EBA-B3A3-4F88-BCB1-D0C8E63F47CA}"/>
          </ac:spMkLst>
        </pc:spChg>
        <pc:spChg chg="add">
          <ac:chgData name="Carrie Brookes" userId="a754484a-70c5-4134-a4df-d74ab84e9508" providerId="ADAL" clId="{487E55D4-1546-4A8E-A26F-44502AB9806B}" dt="2022-12-08T15:24:03.983" v="1316" actId="26606"/>
          <ac:spMkLst>
            <pc:docMk/>
            <pc:sldMk cId="3440120129" sldId="261"/>
            <ac:spMk id="20" creationId="{FF93924A-10DF-4647-8C7A-115C0175774D}"/>
          </ac:spMkLst>
        </pc:spChg>
        <pc:spChg chg="add del">
          <ac:chgData name="Carrie Brookes" userId="a754484a-70c5-4134-a4df-d74ab84e9508" providerId="ADAL" clId="{487E55D4-1546-4A8E-A26F-44502AB9806B}" dt="2022-12-08T15:23:53.769" v="1313" actId="26606"/>
          <ac:spMkLst>
            <pc:docMk/>
            <pc:sldMk cId="3440120129" sldId="261"/>
            <ac:spMk id="23" creationId="{FF93924A-10DF-4647-8C7A-115C0175774D}"/>
          </ac:spMkLst>
        </pc:spChg>
        <pc:spChg chg="add del">
          <ac:chgData name="Carrie Brookes" userId="a754484a-70c5-4134-a4df-d74ab84e9508" providerId="ADAL" clId="{487E55D4-1546-4A8E-A26F-44502AB9806B}" dt="2022-12-08T15:23:57.696" v="1315" actId="26606"/>
          <ac:spMkLst>
            <pc:docMk/>
            <pc:sldMk cId="3440120129" sldId="261"/>
            <ac:spMk id="25" creationId="{2F36CA75-CFBF-4844-B719-8FE9EBADA9AF}"/>
          </ac:spMkLst>
        </pc:spChg>
        <pc:spChg chg="add del">
          <ac:chgData name="Carrie Brookes" userId="a754484a-70c5-4134-a4df-d74ab84e9508" providerId="ADAL" clId="{487E55D4-1546-4A8E-A26F-44502AB9806B}" dt="2022-12-08T15:23:57.696" v="1315" actId="26606"/>
          <ac:spMkLst>
            <pc:docMk/>
            <pc:sldMk cId="3440120129" sldId="261"/>
            <ac:spMk id="26" creationId="{0D7B6173-1D58-48E2-83CF-37350F315F75}"/>
          </ac:spMkLst>
        </pc:spChg>
        <pc:spChg chg="add del">
          <ac:chgData name="Carrie Brookes" userId="a754484a-70c5-4134-a4df-d74ab84e9508" providerId="ADAL" clId="{487E55D4-1546-4A8E-A26F-44502AB9806B}" dt="2022-12-08T15:23:57.696" v="1315" actId="26606"/>
          <ac:spMkLst>
            <pc:docMk/>
            <pc:sldMk cId="3440120129" sldId="261"/>
            <ac:spMk id="27" creationId="{3D4A84B9-E564-4DD0-97F8-DBF1C460C28A}"/>
          </ac:spMkLst>
        </pc:spChg>
        <pc:spChg chg="add del">
          <ac:chgData name="Carrie Brookes" userId="a754484a-70c5-4134-a4df-d74ab84e9508" providerId="ADAL" clId="{487E55D4-1546-4A8E-A26F-44502AB9806B}" dt="2022-12-08T15:23:57.696" v="1315" actId="26606"/>
          <ac:spMkLst>
            <pc:docMk/>
            <pc:sldMk cId="3440120129" sldId="261"/>
            <ac:spMk id="31" creationId="{102382E0-0A09-46AE-B955-B911CAFE7F00}"/>
          </ac:spMkLst>
        </pc:spChg>
        <pc:spChg chg="add del">
          <ac:chgData name="Carrie Brookes" userId="a754484a-70c5-4134-a4df-d74ab84e9508" providerId="ADAL" clId="{487E55D4-1546-4A8E-A26F-44502AB9806B}" dt="2022-12-08T15:23:57.696" v="1315" actId="26606"/>
          <ac:spMkLst>
            <pc:docMk/>
            <pc:sldMk cId="3440120129" sldId="261"/>
            <ac:spMk id="33" creationId="{7DE75D4A-0965-4973-BE75-DECCAC9A9614}"/>
          </ac:spMkLst>
        </pc:spChg>
        <pc:picChg chg="add mod ord">
          <ac:chgData name="Carrie Brookes" userId="a754484a-70c5-4134-a4df-d74ab84e9508" providerId="ADAL" clId="{487E55D4-1546-4A8E-A26F-44502AB9806B}" dt="2022-12-08T15:24:03.983" v="1316" actId="26606"/>
          <ac:picMkLst>
            <pc:docMk/>
            <pc:sldMk cId="3440120129" sldId="261"/>
            <ac:picMk id="5" creationId="{5DA71EDB-F7A9-C525-58EE-4819EF708F59}"/>
          </ac:picMkLst>
        </pc:picChg>
        <pc:picChg chg="add mod ord">
          <ac:chgData name="Carrie Brookes" userId="a754484a-70c5-4134-a4df-d74ab84e9508" providerId="ADAL" clId="{487E55D4-1546-4A8E-A26F-44502AB9806B}" dt="2022-12-08T15:24:03.983" v="1316" actId="26606"/>
          <ac:picMkLst>
            <pc:docMk/>
            <pc:sldMk cId="3440120129" sldId="261"/>
            <ac:picMk id="7" creationId="{58496B8D-ABBA-70E4-ADD7-BD1FEED4209A}"/>
          </ac:picMkLst>
        </pc:picChg>
        <pc:picChg chg="add mod ord">
          <ac:chgData name="Carrie Brookes" userId="a754484a-70c5-4134-a4df-d74ab84e9508" providerId="ADAL" clId="{487E55D4-1546-4A8E-A26F-44502AB9806B}" dt="2022-12-08T15:30:25.352" v="1321" actId="1076"/>
          <ac:picMkLst>
            <pc:docMk/>
            <pc:sldMk cId="3440120129" sldId="261"/>
            <ac:picMk id="9" creationId="{60FFC128-52C8-6773-F16A-4E7D3BB10FBD}"/>
          </ac:picMkLst>
        </pc:picChg>
        <pc:picChg chg="add mod ord">
          <ac:chgData name="Carrie Brookes" userId="a754484a-70c5-4134-a4df-d74ab84e9508" providerId="ADAL" clId="{487E55D4-1546-4A8E-A26F-44502AB9806B}" dt="2022-12-08T15:30:22.498" v="1320" actId="1076"/>
          <ac:picMkLst>
            <pc:docMk/>
            <pc:sldMk cId="3440120129" sldId="261"/>
            <ac:picMk id="11" creationId="{E992F407-840F-6ED9-7DA4-AFC5FD38AD89}"/>
          </ac:picMkLst>
        </pc:picChg>
        <pc:picChg chg="add del">
          <ac:chgData name="Carrie Brookes" userId="a754484a-70c5-4134-a4df-d74ab84e9508" providerId="ADAL" clId="{487E55D4-1546-4A8E-A26F-44502AB9806B}" dt="2022-12-08T15:23:57.696" v="1315" actId="26606"/>
          <ac:picMkLst>
            <pc:docMk/>
            <pc:sldMk cId="3440120129" sldId="261"/>
            <ac:picMk id="29" creationId="{4A599609-F5C2-4A0B-A992-913F814A631A}"/>
          </ac:picMkLst>
        </pc:picChg>
        <pc:cxnChg chg="add mod">
          <ac:chgData name="Carrie Brookes" userId="a754484a-70c5-4134-a4df-d74ab84e9508" providerId="ADAL" clId="{487E55D4-1546-4A8E-A26F-44502AB9806B}" dt="2022-12-08T15:24:50.699" v="1318" actId="1076"/>
          <ac:cxnSpMkLst>
            <pc:docMk/>
            <pc:sldMk cId="3440120129" sldId="261"/>
            <ac:cxnSpMk id="4" creationId="{53F9485A-C602-D96A-B02E-2787A99F6900}"/>
          </ac:cxnSpMkLst>
        </pc:cxnChg>
        <pc:cxnChg chg="add del">
          <ac:chgData name="Carrie Brookes" userId="a754484a-70c5-4134-a4df-d74ab84e9508" providerId="ADAL" clId="{487E55D4-1546-4A8E-A26F-44502AB9806B}" dt="2022-12-08T15:24:03.983" v="1316" actId="26606"/>
          <ac:cxnSpMkLst>
            <pc:docMk/>
            <pc:sldMk cId="3440120129" sldId="261"/>
            <ac:cxnSpMk id="18" creationId="{447D1B1D-04C6-4151-9423-F5437649E485}"/>
          </ac:cxnSpMkLst>
        </pc:cxnChg>
      </pc:sldChg>
      <pc:sldChg chg="addSp delSp modSp mod">
        <pc:chgData name="Carrie Brookes" userId="a754484a-70c5-4134-a4df-d74ab84e9508" providerId="ADAL" clId="{487E55D4-1546-4A8E-A26F-44502AB9806B}" dt="2022-12-08T15:55:22.312" v="1678" actId="242"/>
        <pc:sldMkLst>
          <pc:docMk/>
          <pc:sldMk cId="1645530206" sldId="262"/>
        </pc:sldMkLst>
        <pc:spChg chg="mod">
          <ac:chgData name="Carrie Brookes" userId="a754484a-70c5-4134-a4df-d74ab84e9508" providerId="ADAL" clId="{487E55D4-1546-4A8E-A26F-44502AB9806B}" dt="2022-12-08T15:07:00.577" v="1163" actId="14100"/>
          <ac:spMkLst>
            <pc:docMk/>
            <pc:sldMk cId="1645530206" sldId="262"/>
            <ac:spMk id="2" creationId="{6B9A6520-870E-F555-B464-E968F9915AC2}"/>
          </ac:spMkLst>
        </pc:spChg>
        <pc:spChg chg="mod">
          <ac:chgData name="Carrie Brookes" userId="a754484a-70c5-4134-a4df-d74ab84e9508" providerId="ADAL" clId="{487E55D4-1546-4A8E-A26F-44502AB9806B}" dt="2022-12-08T15:55:22.312" v="1678" actId="242"/>
          <ac:spMkLst>
            <pc:docMk/>
            <pc:sldMk cId="1645530206" sldId="262"/>
            <ac:spMk id="3" creationId="{526AD69F-4273-9876-6CCB-B11A1E222231}"/>
          </ac:spMkLst>
        </pc:spChg>
        <pc:spChg chg="add mod">
          <ac:chgData name="Carrie Brookes" userId="a754484a-70c5-4134-a4df-d74ab84e9508" providerId="ADAL" clId="{487E55D4-1546-4A8E-A26F-44502AB9806B}" dt="2022-12-08T14:56:43.398" v="1084" actId="207"/>
          <ac:spMkLst>
            <pc:docMk/>
            <pc:sldMk cId="1645530206" sldId="262"/>
            <ac:spMk id="5" creationId="{B5772D13-8795-9D0D-B3C7-BE5606697706}"/>
          </ac:spMkLst>
        </pc:spChg>
        <pc:spChg chg="add mod">
          <ac:chgData name="Carrie Brookes" userId="a754484a-70c5-4134-a4df-d74ab84e9508" providerId="ADAL" clId="{487E55D4-1546-4A8E-A26F-44502AB9806B}" dt="2022-12-08T15:50:07.010" v="1650" actId="1076"/>
          <ac:spMkLst>
            <pc:docMk/>
            <pc:sldMk cId="1645530206" sldId="262"/>
            <ac:spMk id="11" creationId="{2A7461AA-051C-6649-03C9-5325D0FB26C2}"/>
          </ac:spMkLst>
        </pc:spChg>
        <pc:picChg chg="add del mod">
          <ac:chgData name="Carrie Brookes" userId="a754484a-70c5-4134-a4df-d74ab84e9508" providerId="ADAL" clId="{487E55D4-1546-4A8E-A26F-44502AB9806B}" dt="2022-12-08T15:03:42.584" v="1103" actId="478"/>
          <ac:picMkLst>
            <pc:docMk/>
            <pc:sldMk cId="1645530206" sldId="262"/>
            <ac:picMk id="6" creationId="{5D26C10C-86B4-DFC8-8DD5-FC32CEDAF1B8}"/>
          </ac:picMkLst>
        </pc:picChg>
        <pc:picChg chg="add mod ord modCrop">
          <ac:chgData name="Carrie Brookes" userId="a754484a-70c5-4134-a4df-d74ab84e9508" providerId="ADAL" clId="{487E55D4-1546-4A8E-A26F-44502AB9806B}" dt="2022-12-08T15:05:55.177" v="1118" actId="167"/>
          <ac:picMkLst>
            <pc:docMk/>
            <pc:sldMk cId="1645530206" sldId="262"/>
            <ac:picMk id="8" creationId="{0484CDA5-967B-ECD7-6CDE-962B3BAE9DBB}"/>
          </ac:picMkLst>
        </pc:picChg>
        <pc:picChg chg="add del mod">
          <ac:chgData name="Carrie Brookes" userId="a754484a-70c5-4134-a4df-d74ab84e9508" providerId="ADAL" clId="{487E55D4-1546-4A8E-A26F-44502AB9806B}" dt="2022-12-08T15:03:39.663" v="1101" actId="478"/>
          <ac:picMkLst>
            <pc:docMk/>
            <pc:sldMk cId="1645530206" sldId="262"/>
            <ac:picMk id="10" creationId="{245883C0-EFEF-406B-626D-9F92D60BA318}"/>
          </ac:picMkLst>
        </pc:picChg>
        <pc:cxnChg chg="add mod">
          <ac:chgData name="Carrie Brookes" userId="a754484a-70c5-4134-a4df-d74ab84e9508" providerId="ADAL" clId="{487E55D4-1546-4A8E-A26F-44502AB9806B}" dt="2022-12-08T15:55:07.513" v="1677" actId="1035"/>
          <ac:cxnSpMkLst>
            <pc:docMk/>
            <pc:sldMk cId="1645530206" sldId="262"/>
            <ac:cxnSpMk id="12" creationId="{26B9ACED-6467-7068-72A6-457EA2E23E80}"/>
          </ac:cxnSpMkLst>
        </pc:cxnChg>
      </pc:sldChg>
      <pc:sldChg chg="addSp delSp modSp mod setBg setClrOvrMap">
        <pc:chgData name="Carrie Brookes" userId="a754484a-70c5-4134-a4df-d74ab84e9508" providerId="ADAL" clId="{487E55D4-1546-4A8E-A26F-44502AB9806B}" dt="2022-12-08T15:30:44.367" v="1324" actId="403"/>
        <pc:sldMkLst>
          <pc:docMk/>
          <pc:sldMk cId="4278347987" sldId="263"/>
        </pc:sldMkLst>
        <pc:spChg chg="mod ord modVis">
          <ac:chgData name="Carrie Brookes" userId="a754484a-70c5-4134-a4df-d74ab84e9508" providerId="ADAL" clId="{487E55D4-1546-4A8E-A26F-44502AB9806B}" dt="2022-12-08T11:27:30.394" v="347" actId="14429"/>
          <ac:spMkLst>
            <pc:docMk/>
            <pc:sldMk cId="4278347987" sldId="263"/>
            <ac:spMk id="2" creationId="{2F996344-F5C6-1798-AEEE-9B4F66FF0343}"/>
          </ac:spMkLst>
        </pc:spChg>
        <pc:spChg chg="mod ord modVis">
          <ac:chgData name="Carrie Brookes" userId="a754484a-70c5-4134-a4df-d74ab84e9508" providerId="ADAL" clId="{487E55D4-1546-4A8E-A26F-44502AB9806B}" dt="2022-12-08T15:30:44.367" v="1324" actId="403"/>
          <ac:spMkLst>
            <pc:docMk/>
            <pc:sldMk cId="4278347987" sldId="263"/>
            <ac:spMk id="3" creationId="{9D678484-5FF3-19DE-8B54-B83E73767639}"/>
          </ac:spMkLst>
        </pc:spChg>
        <pc:spChg chg="add mod">
          <ac:chgData name="Carrie Brookes" userId="a754484a-70c5-4134-a4df-d74ab84e9508" providerId="ADAL" clId="{487E55D4-1546-4A8E-A26F-44502AB9806B}" dt="2022-12-08T11:23:03.592" v="315"/>
          <ac:spMkLst>
            <pc:docMk/>
            <pc:sldMk cId="4278347987" sldId="263"/>
            <ac:spMk id="18" creationId="{5CB593EA-2F98-479F-B4C4-F366571FA64D}"/>
          </ac:spMkLst>
        </pc:spChg>
        <pc:spChg chg="add del mod modVis">
          <ac:chgData name="Carrie Brookes" userId="a754484a-70c5-4134-a4df-d74ab84e9508" providerId="ADAL" clId="{487E55D4-1546-4A8E-A26F-44502AB9806B}" dt="2022-12-08T11:27:27.613" v="345" actId="478"/>
          <ac:spMkLst>
            <pc:docMk/>
            <pc:sldMk cId="4278347987" sldId="263"/>
            <ac:spMk id="20" creationId="{39BEB6D0-9E4E-4221-93D1-74ABECEE9EFC}"/>
          </ac:spMkLst>
        </pc:spChg>
        <pc:picChg chg="add mod ord">
          <ac:chgData name="Carrie Brookes" userId="a754484a-70c5-4134-a4df-d74ab84e9508" providerId="ADAL" clId="{487E55D4-1546-4A8E-A26F-44502AB9806B}" dt="2022-12-06T16:03:07.097" v="115" actId="26606"/>
          <ac:picMkLst>
            <pc:docMk/>
            <pc:sldMk cId="4278347987" sldId="263"/>
            <ac:picMk id="5" creationId="{5D5E37E2-93EB-BA5C-783F-335C5F22438E}"/>
          </ac:picMkLst>
        </pc:picChg>
        <pc:picChg chg="add mod">
          <ac:chgData name="Carrie Brookes" userId="a754484a-70c5-4134-a4df-d74ab84e9508" providerId="ADAL" clId="{487E55D4-1546-4A8E-A26F-44502AB9806B}" dt="2022-12-06T16:03:07.097" v="115" actId="26606"/>
          <ac:picMkLst>
            <pc:docMk/>
            <pc:sldMk cId="4278347987" sldId="263"/>
            <ac:picMk id="7" creationId="{B255CFB9-E5D5-4F4C-6BBC-4C79D9F8117E}"/>
          </ac:picMkLst>
        </pc:picChg>
        <pc:picChg chg="add mod ord">
          <ac:chgData name="Carrie Brookes" userId="a754484a-70c5-4134-a4df-d74ab84e9508" providerId="ADAL" clId="{487E55D4-1546-4A8E-A26F-44502AB9806B}" dt="2022-12-06T16:03:07.097" v="115" actId="26606"/>
          <ac:picMkLst>
            <pc:docMk/>
            <pc:sldMk cId="4278347987" sldId="263"/>
            <ac:picMk id="9" creationId="{4BBB1B9B-49EE-8766-6F82-1DE89DB33F57}"/>
          </ac:picMkLst>
        </pc:picChg>
        <pc:picChg chg="add mod">
          <ac:chgData name="Carrie Brookes" userId="a754484a-70c5-4134-a4df-d74ab84e9508" providerId="ADAL" clId="{487E55D4-1546-4A8E-A26F-44502AB9806B}" dt="2022-12-06T16:03:07.097" v="115" actId="26606"/>
          <ac:picMkLst>
            <pc:docMk/>
            <pc:sldMk cId="4278347987" sldId="263"/>
            <ac:picMk id="11" creationId="{4EB701B3-0026-8A32-ADAA-7B0FD8B81F35}"/>
          </ac:picMkLst>
        </pc:picChg>
        <pc:picChg chg="add mod">
          <ac:chgData name="Carrie Brookes" userId="a754484a-70c5-4134-a4df-d74ab84e9508" providerId="ADAL" clId="{487E55D4-1546-4A8E-A26F-44502AB9806B}" dt="2022-12-06T16:03:07.097" v="115" actId="26606"/>
          <ac:picMkLst>
            <pc:docMk/>
            <pc:sldMk cId="4278347987" sldId="263"/>
            <ac:picMk id="13" creationId="{5634C241-02B7-2657-1A9C-CF40F4C168E2}"/>
          </ac:picMkLst>
        </pc:picChg>
        <pc:cxnChg chg="add mod">
          <ac:chgData name="Carrie Brookes" userId="a754484a-70c5-4134-a4df-d74ab84e9508" providerId="ADAL" clId="{487E55D4-1546-4A8E-A26F-44502AB9806B}" dt="2022-12-08T11:31:42.869" v="407" actId="1038"/>
          <ac:cxnSpMkLst>
            <pc:docMk/>
            <pc:sldMk cId="4278347987" sldId="263"/>
            <ac:cxnSpMk id="4" creationId="{57C6A671-1061-15CB-3EA3-628DB58388DF}"/>
          </ac:cxnSpMkLst>
        </pc:cxnChg>
      </pc:sldChg>
      <pc:sldChg chg="addSp delSp modSp add mod">
        <pc:chgData name="Carrie Brookes" userId="a754484a-70c5-4134-a4df-d74ab84e9508" providerId="ADAL" clId="{487E55D4-1546-4A8E-A26F-44502AB9806B}" dt="2022-12-08T15:57:40.932" v="1709" actId="2711"/>
        <pc:sldMkLst>
          <pc:docMk/>
          <pc:sldMk cId="3983194133" sldId="264"/>
        </pc:sldMkLst>
        <pc:spChg chg="mod">
          <ac:chgData name="Carrie Brookes" userId="a754484a-70c5-4134-a4df-d74ab84e9508" providerId="ADAL" clId="{487E55D4-1546-4A8E-A26F-44502AB9806B}" dt="2022-12-08T11:17:03.402" v="300" actId="1076"/>
          <ac:spMkLst>
            <pc:docMk/>
            <pc:sldMk cId="3983194133" sldId="264"/>
            <ac:spMk id="2" creationId="{12B37589-F505-2234-3913-66F1406BE3D8}"/>
          </ac:spMkLst>
        </pc:spChg>
        <pc:spChg chg="mod">
          <ac:chgData name="Carrie Brookes" userId="a754484a-70c5-4134-a4df-d74ab84e9508" providerId="ADAL" clId="{487E55D4-1546-4A8E-A26F-44502AB9806B}" dt="2022-12-08T11:30:53.750" v="400" actId="1076"/>
          <ac:spMkLst>
            <pc:docMk/>
            <pc:sldMk cId="3983194133" sldId="264"/>
            <ac:spMk id="3" creationId="{4BFBB20E-6087-F243-57B7-E6A12703DDFE}"/>
          </ac:spMkLst>
        </pc:spChg>
        <pc:spChg chg="mod ord">
          <ac:chgData name="Carrie Brookes" userId="a754484a-70c5-4134-a4df-d74ab84e9508" providerId="ADAL" clId="{487E55D4-1546-4A8E-A26F-44502AB9806B}" dt="2022-12-08T15:57:40.932" v="1709" actId="2711"/>
          <ac:spMkLst>
            <pc:docMk/>
            <pc:sldMk cId="3983194133" sldId="264"/>
            <ac:spMk id="5" creationId="{7F5E08BB-01C5-AE5D-A08F-8235D57A91E4}"/>
          </ac:spMkLst>
        </pc:spChg>
        <pc:spChg chg="del mod">
          <ac:chgData name="Carrie Brookes" userId="a754484a-70c5-4134-a4df-d74ab84e9508" providerId="ADAL" clId="{487E55D4-1546-4A8E-A26F-44502AB9806B}" dt="2022-12-08T11:13:58.531" v="264" actId="478"/>
          <ac:spMkLst>
            <pc:docMk/>
            <pc:sldMk cId="3983194133" sldId="264"/>
            <ac:spMk id="7" creationId="{0BF859C2-FCCF-77B0-D9BB-4EBC0E252787}"/>
          </ac:spMkLst>
        </pc:spChg>
        <pc:picChg chg="mod">
          <ac:chgData name="Carrie Brookes" userId="a754484a-70c5-4134-a4df-d74ab84e9508" providerId="ADAL" clId="{487E55D4-1546-4A8E-A26F-44502AB9806B}" dt="2022-12-08T11:14:53.889" v="279" actId="14100"/>
          <ac:picMkLst>
            <pc:docMk/>
            <pc:sldMk cId="3983194133" sldId="264"/>
            <ac:picMk id="9" creationId="{FCC6CCE9-BF2D-6B1F-EDCE-F3134D0A64F7}"/>
          </ac:picMkLst>
        </pc:picChg>
        <pc:picChg chg="mod ord modCrop">
          <ac:chgData name="Carrie Brookes" userId="a754484a-70c5-4134-a4df-d74ab84e9508" providerId="ADAL" clId="{487E55D4-1546-4A8E-A26F-44502AB9806B}" dt="2022-12-08T11:18:58.334" v="313" actId="1076"/>
          <ac:picMkLst>
            <pc:docMk/>
            <pc:sldMk cId="3983194133" sldId="264"/>
            <ac:picMk id="11" creationId="{52336A56-28DC-A3B9-7B00-D5B3A5DA84F5}"/>
          </ac:picMkLst>
        </pc:picChg>
        <pc:picChg chg="del mod">
          <ac:chgData name="Carrie Brookes" userId="a754484a-70c5-4134-a4df-d74ab84e9508" providerId="ADAL" clId="{487E55D4-1546-4A8E-A26F-44502AB9806B}" dt="2022-12-08T11:13:56.168" v="263" actId="478"/>
          <ac:picMkLst>
            <pc:docMk/>
            <pc:sldMk cId="3983194133" sldId="264"/>
            <ac:picMk id="13" creationId="{A125C915-3077-EA79-23E2-5D95ED47D6C8}"/>
          </ac:picMkLst>
        </pc:picChg>
        <pc:picChg chg="del mod">
          <ac:chgData name="Carrie Brookes" userId="a754484a-70c5-4134-a4df-d74ab84e9508" providerId="ADAL" clId="{487E55D4-1546-4A8E-A26F-44502AB9806B}" dt="2022-12-08T11:13:55.032" v="262" actId="478"/>
          <ac:picMkLst>
            <pc:docMk/>
            <pc:sldMk cId="3983194133" sldId="264"/>
            <ac:picMk id="15" creationId="{53A78477-68BD-EE96-AF40-161425643908}"/>
          </ac:picMkLst>
        </pc:picChg>
        <pc:cxnChg chg="add mod">
          <ac:chgData name="Carrie Brookes" userId="a754484a-70c5-4134-a4df-d74ab84e9508" providerId="ADAL" clId="{487E55D4-1546-4A8E-A26F-44502AB9806B}" dt="2022-12-08T11:30:48.649" v="399" actId="14100"/>
          <ac:cxnSpMkLst>
            <pc:docMk/>
            <pc:sldMk cId="3983194133" sldId="264"/>
            <ac:cxnSpMk id="4" creationId="{FFC24F07-A572-D444-0381-00AEAA255181}"/>
          </ac:cxnSpMkLst>
        </pc:cxnChg>
      </pc:sldChg>
      <pc:sldChg chg="addSp delSp modSp add mod">
        <pc:chgData name="Carrie Brookes" userId="a754484a-70c5-4134-a4df-d74ab84e9508" providerId="ADAL" clId="{487E55D4-1546-4A8E-A26F-44502AB9806B}" dt="2022-12-08T15:50:24.544" v="1652" actId="1076"/>
        <pc:sldMkLst>
          <pc:docMk/>
          <pc:sldMk cId="1203655892" sldId="265"/>
        </pc:sldMkLst>
        <pc:spChg chg="mod">
          <ac:chgData name="Carrie Brookes" userId="a754484a-70c5-4134-a4df-d74ab84e9508" providerId="ADAL" clId="{487E55D4-1546-4A8E-A26F-44502AB9806B}" dt="2022-12-08T15:32:27.605" v="1350" actId="1076"/>
          <ac:spMkLst>
            <pc:docMk/>
            <pc:sldMk cId="1203655892" sldId="265"/>
            <ac:spMk id="2" creationId="{6B9A6520-870E-F555-B464-E968F9915AC2}"/>
          </ac:spMkLst>
        </pc:spChg>
        <pc:spChg chg="del mod">
          <ac:chgData name="Carrie Brookes" userId="a754484a-70c5-4134-a4df-d74ab84e9508" providerId="ADAL" clId="{487E55D4-1546-4A8E-A26F-44502AB9806B}" dt="2022-12-08T11:07:59.898" v="184" actId="478"/>
          <ac:spMkLst>
            <pc:docMk/>
            <pc:sldMk cId="1203655892" sldId="265"/>
            <ac:spMk id="3" creationId="{526AD69F-4273-9876-6CCB-B11A1E222231}"/>
          </ac:spMkLst>
        </pc:spChg>
        <pc:spChg chg="mod">
          <ac:chgData name="Carrie Brookes" userId="a754484a-70c5-4134-a4df-d74ab84e9508" providerId="ADAL" clId="{487E55D4-1546-4A8E-A26F-44502AB9806B}" dt="2022-12-08T15:32:51.774" v="1355" actId="403"/>
          <ac:spMkLst>
            <pc:docMk/>
            <pc:sldMk cId="1203655892" sldId="265"/>
            <ac:spMk id="5" creationId="{B5772D13-8795-9D0D-B3C7-BE5606697706}"/>
          </ac:spMkLst>
        </pc:spChg>
        <pc:spChg chg="add del mod">
          <ac:chgData name="Carrie Brookes" userId="a754484a-70c5-4134-a4df-d74ab84e9508" providerId="ADAL" clId="{487E55D4-1546-4A8E-A26F-44502AB9806B}" dt="2022-12-08T11:08:04.772" v="185" actId="478"/>
          <ac:spMkLst>
            <pc:docMk/>
            <pc:sldMk cId="1203655892" sldId="265"/>
            <ac:spMk id="6" creationId="{4CBFC473-B94A-9537-96D2-23F47596ECC5}"/>
          </ac:spMkLst>
        </pc:spChg>
        <pc:spChg chg="add mod">
          <ac:chgData name="Carrie Brookes" userId="a754484a-70c5-4134-a4df-d74ab84e9508" providerId="ADAL" clId="{487E55D4-1546-4A8E-A26F-44502AB9806B}" dt="2022-12-08T15:50:24.544" v="1652" actId="1076"/>
          <ac:spMkLst>
            <pc:docMk/>
            <pc:sldMk cId="1203655892" sldId="265"/>
            <ac:spMk id="15" creationId="{93086FE0-B5DF-65C2-D707-927E2A599E87}"/>
          </ac:spMkLst>
        </pc:spChg>
        <pc:picChg chg="add mod modCrop">
          <ac:chgData name="Carrie Brookes" userId="a754484a-70c5-4134-a4df-d74ab84e9508" providerId="ADAL" clId="{487E55D4-1546-4A8E-A26F-44502AB9806B}" dt="2022-12-08T15:39:38.015" v="1465" actId="1076"/>
          <ac:picMkLst>
            <pc:docMk/>
            <pc:sldMk cId="1203655892" sldId="265"/>
            <ac:picMk id="8" creationId="{5536EE07-4B3A-19D8-245E-D4463C9147F1}"/>
          </ac:picMkLst>
        </pc:picChg>
        <pc:picChg chg="add mod modCrop">
          <ac:chgData name="Carrie Brookes" userId="a754484a-70c5-4134-a4df-d74ab84e9508" providerId="ADAL" clId="{487E55D4-1546-4A8E-A26F-44502AB9806B}" dt="2022-12-08T15:39:28.225" v="1439" actId="1037"/>
          <ac:picMkLst>
            <pc:docMk/>
            <pc:sldMk cId="1203655892" sldId="265"/>
            <ac:picMk id="10" creationId="{41AB66D3-829F-B76D-022B-5B653643A0A7}"/>
          </ac:picMkLst>
        </pc:picChg>
        <pc:picChg chg="add mod modCrop">
          <ac:chgData name="Carrie Brookes" userId="a754484a-70c5-4134-a4df-d74ab84e9508" providerId="ADAL" clId="{487E55D4-1546-4A8E-A26F-44502AB9806B}" dt="2022-12-08T15:38:48.258" v="1424" actId="1036"/>
          <ac:picMkLst>
            <pc:docMk/>
            <pc:sldMk cId="1203655892" sldId="265"/>
            <ac:picMk id="12" creationId="{6B1A5FB0-B69C-B6DF-F498-C12F009EADFB}"/>
          </ac:picMkLst>
        </pc:picChg>
        <pc:cxnChg chg="add mod">
          <ac:chgData name="Carrie Brookes" userId="a754484a-70c5-4134-a4df-d74ab84e9508" providerId="ADAL" clId="{487E55D4-1546-4A8E-A26F-44502AB9806B}" dt="2022-12-08T15:32:35.068" v="1352" actId="14100"/>
          <ac:cxnSpMkLst>
            <pc:docMk/>
            <pc:sldMk cId="1203655892" sldId="265"/>
            <ac:cxnSpMk id="13" creationId="{FE26F469-5D1A-B31E-C4B9-190D06C4D1D7}"/>
          </ac:cxnSpMkLst>
        </pc:cxnChg>
      </pc:sldChg>
      <pc:sldChg chg="addSp delSp modSp add mod">
        <pc:chgData name="Carrie Brookes" userId="a754484a-70c5-4134-a4df-d74ab84e9508" providerId="ADAL" clId="{487E55D4-1546-4A8E-A26F-44502AB9806B}" dt="2022-12-08T15:56:42.189" v="1704" actId="1035"/>
        <pc:sldMkLst>
          <pc:docMk/>
          <pc:sldMk cId="1664108176" sldId="266"/>
        </pc:sldMkLst>
        <pc:spChg chg="del mod">
          <ac:chgData name="Carrie Brookes" userId="a754484a-70c5-4134-a4df-d74ab84e9508" providerId="ADAL" clId="{487E55D4-1546-4A8E-A26F-44502AB9806B}" dt="2022-12-08T14:21:25.917" v="579" actId="478"/>
          <ac:spMkLst>
            <pc:docMk/>
            <pc:sldMk cId="1664108176" sldId="266"/>
            <ac:spMk id="2" creationId="{1AB8E7AD-C18C-7DB3-AEAE-A5025A0114DA}"/>
          </ac:spMkLst>
        </pc:spChg>
        <pc:spChg chg="mod">
          <ac:chgData name="Carrie Brookes" userId="a754484a-70c5-4134-a4df-d74ab84e9508" providerId="ADAL" clId="{487E55D4-1546-4A8E-A26F-44502AB9806B}" dt="2022-12-08T14:46:33.370" v="1010" actId="1076"/>
          <ac:spMkLst>
            <pc:docMk/>
            <pc:sldMk cId="1664108176" sldId="266"/>
            <ac:spMk id="3" creationId="{AAA604AB-679F-4DF1-6DE9-0E8BCB825EFB}"/>
          </ac:spMkLst>
        </pc:spChg>
        <pc:spChg chg="del">
          <ac:chgData name="Carrie Brookes" userId="a754484a-70c5-4134-a4df-d74ab84e9508" providerId="ADAL" clId="{487E55D4-1546-4A8E-A26F-44502AB9806B}" dt="2022-12-08T14:21:37.496" v="582" actId="478"/>
          <ac:spMkLst>
            <pc:docMk/>
            <pc:sldMk cId="1664108176" sldId="266"/>
            <ac:spMk id="5" creationId="{EA33A50C-9B21-6892-F0D4-ECB7FDB983E0}"/>
          </ac:spMkLst>
        </pc:spChg>
        <pc:spChg chg="add del mod">
          <ac:chgData name="Carrie Brookes" userId="a754484a-70c5-4134-a4df-d74ab84e9508" providerId="ADAL" clId="{487E55D4-1546-4A8E-A26F-44502AB9806B}" dt="2022-12-08T14:21:33.218" v="580" actId="478"/>
          <ac:spMkLst>
            <pc:docMk/>
            <pc:sldMk cId="1664108176" sldId="266"/>
            <ac:spMk id="8" creationId="{CEC4A389-3ED6-183C-8643-7161BA537E6F}"/>
          </ac:spMkLst>
        </pc:spChg>
        <pc:spChg chg="add mod">
          <ac:chgData name="Carrie Brookes" userId="a754484a-70c5-4134-a4df-d74ab84e9508" providerId="ADAL" clId="{487E55D4-1546-4A8E-A26F-44502AB9806B}" dt="2022-12-08T14:22:51.425" v="591" actId="1076"/>
          <ac:spMkLst>
            <pc:docMk/>
            <pc:sldMk cId="1664108176" sldId="266"/>
            <ac:spMk id="10" creationId="{529F9C3A-D9EF-45CA-87B6-6791AFD6BF53}"/>
          </ac:spMkLst>
        </pc:spChg>
        <pc:spChg chg="add mod">
          <ac:chgData name="Carrie Brookes" userId="a754484a-70c5-4134-a4df-d74ab84e9508" providerId="ADAL" clId="{487E55D4-1546-4A8E-A26F-44502AB9806B}" dt="2022-12-08T15:56:42.189" v="1704" actId="1035"/>
          <ac:spMkLst>
            <pc:docMk/>
            <pc:sldMk cId="1664108176" sldId="266"/>
            <ac:spMk id="12" creationId="{FC758C54-B12B-14E2-4C2E-48F97766CEEF}"/>
          </ac:spMkLst>
        </pc:spChg>
        <pc:spChg chg="add mod">
          <ac:chgData name="Carrie Brookes" userId="a754484a-70c5-4134-a4df-d74ab84e9508" providerId="ADAL" clId="{487E55D4-1546-4A8E-A26F-44502AB9806B}" dt="2022-12-08T14:46:58.148" v="1011" actId="1076"/>
          <ac:spMkLst>
            <pc:docMk/>
            <pc:sldMk cId="1664108176" sldId="266"/>
            <ac:spMk id="14" creationId="{9A4FA147-215D-975F-26C3-1171D9524CD7}"/>
          </ac:spMkLst>
        </pc:spChg>
        <pc:picChg chg="del">
          <ac:chgData name="Carrie Brookes" userId="a754484a-70c5-4134-a4df-d74ab84e9508" providerId="ADAL" clId="{487E55D4-1546-4A8E-A26F-44502AB9806B}" dt="2022-12-08T14:18:17.356" v="561" actId="478"/>
          <ac:picMkLst>
            <pc:docMk/>
            <pc:sldMk cId="1664108176" sldId="266"/>
            <ac:picMk id="7" creationId="{71264A94-9409-C3C6-99E3-0CC2064B8200}"/>
          </ac:picMkLst>
        </pc:picChg>
        <pc:picChg chg="mod ord modCrop">
          <ac:chgData name="Carrie Brookes" userId="a754484a-70c5-4134-a4df-d74ab84e9508" providerId="ADAL" clId="{487E55D4-1546-4A8E-A26F-44502AB9806B}" dt="2022-12-08T14:25:04.754" v="642" actId="14100"/>
          <ac:picMkLst>
            <pc:docMk/>
            <pc:sldMk cId="1664108176" sldId="266"/>
            <ac:picMk id="9" creationId="{B754F511-2E3E-82E0-28CE-1F92E3BC64CB}"/>
          </ac:picMkLst>
        </pc:picChg>
        <pc:picChg chg="mod modCrop">
          <ac:chgData name="Carrie Brookes" userId="a754484a-70c5-4134-a4df-d74ab84e9508" providerId="ADAL" clId="{487E55D4-1546-4A8E-A26F-44502AB9806B}" dt="2022-12-08T14:25:25.273" v="646" actId="732"/>
          <ac:picMkLst>
            <pc:docMk/>
            <pc:sldMk cId="1664108176" sldId="266"/>
            <ac:picMk id="11" creationId="{EFB120D4-5895-FE4A-167A-BF34DBA7CB2F}"/>
          </ac:picMkLst>
        </pc:picChg>
        <pc:cxnChg chg="del">
          <ac:chgData name="Carrie Brookes" userId="a754484a-70c5-4134-a4df-d74ab84e9508" providerId="ADAL" clId="{487E55D4-1546-4A8E-A26F-44502AB9806B}" dt="2022-12-08T14:21:35.061" v="581" actId="478"/>
          <ac:cxnSpMkLst>
            <pc:docMk/>
            <pc:sldMk cId="1664108176" sldId="266"/>
            <ac:cxnSpMk id="4" creationId="{D728553E-C489-0B56-4834-40E17E1C37BE}"/>
          </ac:cxnSpMkLst>
        </pc:cxnChg>
        <pc:cxnChg chg="add mod">
          <ac:chgData name="Carrie Brookes" userId="a754484a-70c5-4134-a4df-d74ab84e9508" providerId="ADAL" clId="{487E55D4-1546-4A8E-A26F-44502AB9806B}" dt="2022-12-08T14:22:56.786" v="592" actId="1076"/>
          <ac:cxnSpMkLst>
            <pc:docMk/>
            <pc:sldMk cId="1664108176" sldId="266"/>
            <ac:cxnSpMk id="13" creationId="{38A950F1-ED16-8DC6-AF3C-34C499E78E19}"/>
          </ac:cxnSpMkLst>
        </pc:cxnChg>
      </pc:sldChg>
      <pc:sldChg chg="addSp delSp modSp add mod">
        <pc:chgData name="Carrie Brookes" userId="a754484a-70c5-4134-a4df-d74ab84e9508" providerId="ADAL" clId="{487E55D4-1546-4A8E-A26F-44502AB9806B}" dt="2022-12-08T16:27:32.212" v="1988" actId="1076"/>
        <pc:sldMkLst>
          <pc:docMk/>
          <pc:sldMk cId="589505862" sldId="267"/>
        </pc:sldMkLst>
        <pc:spChg chg="del">
          <ac:chgData name="Carrie Brookes" userId="a754484a-70c5-4134-a4df-d74ab84e9508" providerId="ADAL" clId="{487E55D4-1546-4A8E-A26F-44502AB9806B}" dt="2022-12-08T14:30:01.745" v="740" actId="478"/>
          <ac:spMkLst>
            <pc:docMk/>
            <pc:sldMk cId="589505862" sldId="267"/>
            <ac:spMk id="2" creationId="{B6CB7687-F457-7929-B2A5-BC67796DCEA0}"/>
          </ac:spMkLst>
        </pc:spChg>
        <pc:spChg chg="mod">
          <ac:chgData name="Carrie Brookes" userId="a754484a-70c5-4134-a4df-d74ab84e9508" providerId="ADAL" clId="{487E55D4-1546-4A8E-A26F-44502AB9806B}" dt="2022-12-08T14:45:20.598" v="988" actId="14100"/>
          <ac:spMkLst>
            <pc:docMk/>
            <pc:sldMk cId="589505862" sldId="267"/>
            <ac:spMk id="3" creationId="{F8D29BB6-D016-B7EE-964E-22E0C0F4BFDC}"/>
          </ac:spMkLst>
        </pc:spChg>
        <pc:spChg chg="del">
          <ac:chgData name="Carrie Brookes" userId="a754484a-70c5-4134-a4df-d74ab84e9508" providerId="ADAL" clId="{487E55D4-1546-4A8E-A26F-44502AB9806B}" dt="2022-12-08T14:29:56.572" v="739" actId="478"/>
          <ac:spMkLst>
            <pc:docMk/>
            <pc:sldMk cId="589505862" sldId="267"/>
            <ac:spMk id="5" creationId="{5AC03103-DE2E-CE1B-98B1-6AF433690271}"/>
          </ac:spMkLst>
        </pc:spChg>
        <pc:spChg chg="add del mod">
          <ac:chgData name="Carrie Brookes" userId="a754484a-70c5-4134-a4df-d74ab84e9508" providerId="ADAL" clId="{487E55D4-1546-4A8E-A26F-44502AB9806B}" dt="2022-12-08T14:30:05.514" v="741" actId="478"/>
          <ac:spMkLst>
            <pc:docMk/>
            <pc:sldMk cId="589505862" sldId="267"/>
            <ac:spMk id="6" creationId="{86884F89-3994-AA6B-0825-99CEF3998FBE}"/>
          </ac:spMkLst>
        </pc:spChg>
        <pc:spChg chg="add mod">
          <ac:chgData name="Carrie Brookes" userId="a754484a-70c5-4134-a4df-d74ab84e9508" providerId="ADAL" clId="{487E55D4-1546-4A8E-A26F-44502AB9806B}" dt="2022-12-08T14:31:07.488" v="793" actId="1076"/>
          <ac:spMkLst>
            <pc:docMk/>
            <pc:sldMk cId="589505862" sldId="267"/>
            <ac:spMk id="8" creationId="{9318BA53-53F3-EDFF-174C-E46ADC74AC4B}"/>
          </ac:spMkLst>
        </pc:spChg>
        <pc:spChg chg="add mod">
          <ac:chgData name="Carrie Brookes" userId="a754484a-70c5-4134-a4df-d74ab84e9508" providerId="ADAL" clId="{487E55D4-1546-4A8E-A26F-44502AB9806B}" dt="2022-12-08T15:56:07.755" v="1699" actId="1037"/>
          <ac:spMkLst>
            <pc:docMk/>
            <pc:sldMk cId="589505862" sldId="267"/>
            <ac:spMk id="10" creationId="{F5F20AEF-F37A-DB07-1850-C847ED83F17B}"/>
          </ac:spMkLst>
        </pc:spChg>
        <pc:spChg chg="add mod">
          <ac:chgData name="Carrie Brookes" userId="a754484a-70c5-4134-a4df-d74ab84e9508" providerId="ADAL" clId="{487E55D4-1546-4A8E-A26F-44502AB9806B}" dt="2022-12-08T16:27:32.212" v="1988" actId="1076"/>
          <ac:spMkLst>
            <pc:docMk/>
            <pc:sldMk cId="589505862" sldId="267"/>
            <ac:spMk id="12" creationId="{A84EB953-6945-F0A9-0717-5DB11E35A506}"/>
          </ac:spMkLst>
        </pc:spChg>
        <pc:picChg chg="del mod">
          <ac:chgData name="Carrie Brookes" userId="a754484a-70c5-4134-a4df-d74ab84e9508" providerId="ADAL" clId="{487E55D4-1546-4A8E-A26F-44502AB9806B}" dt="2022-12-08T14:31:10.579" v="794" actId="478"/>
          <ac:picMkLst>
            <pc:docMk/>
            <pc:sldMk cId="589505862" sldId="267"/>
            <ac:picMk id="7" creationId="{0EF0ACD2-5ED9-5F15-230C-293926B2133E}"/>
          </ac:picMkLst>
        </pc:picChg>
        <pc:picChg chg="del">
          <ac:chgData name="Carrie Brookes" userId="a754484a-70c5-4134-a4df-d74ab84e9508" providerId="ADAL" clId="{487E55D4-1546-4A8E-A26F-44502AB9806B}" dt="2022-12-08T14:31:12.601" v="795" actId="478"/>
          <ac:picMkLst>
            <pc:docMk/>
            <pc:sldMk cId="589505862" sldId="267"/>
            <ac:picMk id="9" creationId="{218A2F01-68A0-29F0-AC19-001DA76B88A9}"/>
          </ac:picMkLst>
        </pc:picChg>
        <pc:picChg chg="mod ord modCrop">
          <ac:chgData name="Carrie Brookes" userId="a754484a-70c5-4134-a4df-d74ab84e9508" providerId="ADAL" clId="{487E55D4-1546-4A8E-A26F-44502AB9806B}" dt="2022-12-08T14:32:46.573" v="807" actId="167"/>
          <ac:picMkLst>
            <pc:docMk/>
            <pc:sldMk cId="589505862" sldId="267"/>
            <ac:picMk id="11" creationId="{87D1631C-50B2-6139-1D63-47D43712B8B1}"/>
          </ac:picMkLst>
        </pc:picChg>
        <pc:cxnChg chg="add mod">
          <ac:chgData name="Carrie Brookes" userId="a754484a-70c5-4134-a4df-d74ab84e9508" providerId="ADAL" clId="{487E55D4-1546-4A8E-A26F-44502AB9806B}" dt="2022-12-08T15:56:14.711" v="1700" actId="1076"/>
          <ac:cxnSpMkLst>
            <pc:docMk/>
            <pc:sldMk cId="589505862" sldId="267"/>
            <ac:cxnSpMk id="13" creationId="{AC3BD15E-02A2-4B3C-1D6C-9F21BADA9802}"/>
          </ac:cxnSpMkLst>
        </pc:cxnChg>
      </pc:sldChg>
      <pc:sldChg chg="addSp delSp modSp add del mod">
        <pc:chgData name="Carrie Brookes" userId="a754484a-70c5-4134-a4df-d74ab84e9508" providerId="ADAL" clId="{487E55D4-1546-4A8E-A26F-44502AB9806B}" dt="2022-12-08T15:21:36.905" v="1308" actId="2696"/>
        <pc:sldMkLst>
          <pc:docMk/>
          <pc:sldMk cId="2420751751" sldId="268"/>
        </pc:sldMkLst>
        <pc:picChg chg="add mod">
          <ac:chgData name="Carrie Brookes" userId="a754484a-70c5-4134-a4df-d74ab84e9508" providerId="ADAL" clId="{487E55D4-1546-4A8E-A26F-44502AB9806B}" dt="2022-12-08T15:03:35.833" v="1100"/>
          <ac:picMkLst>
            <pc:docMk/>
            <pc:sldMk cId="2420751751" sldId="268"/>
            <ac:picMk id="4" creationId="{C56D3781-3B16-A1C6-AA88-F1B2FBCA8803}"/>
          </ac:picMkLst>
        </pc:picChg>
        <pc:picChg chg="add del mod">
          <ac:chgData name="Carrie Brookes" userId="a754484a-70c5-4134-a4df-d74ab84e9508" providerId="ADAL" clId="{487E55D4-1546-4A8E-A26F-44502AB9806B}" dt="2022-12-08T15:10:57.067" v="1246" actId="478"/>
          <ac:picMkLst>
            <pc:docMk/>
            <pc:sldMk cId="2420751751" sldId="268"/>
            <ac:picMk id="6" creationId="{408A74F3-BDEC-33A5-B915-898D18675013}"/>
          </ac:picMkLst>
        </pc:picChg>
        <pc:picChg chg="add del mod">
          <ac:chgData name="Carrie Brookes" userId="a754484a-70c5-4134-a4df-d74ab84e9508" providerId="ADAL" clId="{487E55D4-1546-4A8E-A26F-44502AB9806B}" dt="2022-12-08T15:10:56.029" v="1245" actId="478"/>
          <ac:picMkLst>
            <pc:docMk/>
            <pc:sldMk cId="2420751751" sldId="268"/>
            <ac:picMk id="7" creationId="{61B109F6-A7A2-664E-2415-019205FD5122}"/>
          </ac:picMkLst>
        </pc:picChg>
      </pc:sldChg>
      <pc:sldChg chg="addSp delSp modSp add mod">
        <pc:chgData name="Carrie Brookes" userId="a754484a-70c5-4134-a4df-d74ab84e9508" providerId="ADAL" clId="{487E55D4-1546-4A8E-A26F-44502AB9806B}" dt="2022-12-08T15:53:26.611" v="1671" actId="14100"/>
        <pc:sldMkLst>
          <pc:docMk/>
          <pc:sldMk cId="1908887125" sldId="269"/>
        </pc:sldMkLst>
        <pc:spChg chg="mod">
          <ac:chgData name="Carrie Brookes" userId="a754484a-70c5-4134-a4df-d74ab84e9508" providerId="ADAL" clId="{487E55D4-1546-4A8E-A26F-44502AB9806B}" dt="2022-12-08T15:53:10.285" v="1669" actId="14100"/>
          <ac:spMkLst>
            <pc:docMk/>
            <pc:sldMk cId="1908887125" sldId="269"/>
            <ac:spMk id="2" creationId="{6B9A6520-870E-F555-B464-E968F9915AC2}"/>
          </ac:spMkLst>
        </pc:spChg>
        <pc:spChg chg="mod">
          <ac:chgData name="Carrie Brookes" userId="a754484a-70c5-4134-a4df-d74ab84e9508" providerId="ADAL" clId="{487E55D4-1546-4A8E-A26F-44502AB9806B}" dt="2022-12-08T15:53:26.611" v="1671" actId="14100"/>
          <ac:spMkLst>
            <pc:docMk/>
            <pc:sldMk cId="1908887125" sldId="269"/>
            <ac:spMk id="3" creationId="{526AD69F-4273-9876-6CCB-B11A1E222231}"/>
          </ac:spMkLst>
        </pc:spChg>
        <pc:spChg chg="mod">
          <ac:chgData name="Carrie Brookes" userId="a754484a-70c5-4134-a4df-d74ab84e9508" providerId="ADAL" clId="{487E55D4-1546-4A8E-A26F-44502AB9806B}" dt="2022-12-08T15:31:39.451" v="1335" actId="207"/>
          <ac:spMkLst>
            <pc:docMk/>
            <pc:sldMk cId="1908887125" sldId="269"/>
            <ac:spMk id="5" creationId="{B5772D13-8795-9D0D-B3C7-BE5606697706}"/>
          </ac:spMkLst>
        </pc:spChg>
        <pc:spChg chg="add del mod">
          <ac:chgData name="Carrie Brookes" userId="a754484a-70c5-4134-a4df-d74ab84e9508" providerId="ADAL" clId="{487E55D4-1546-4A8E-A26F-44502AB9806B}" dt="2022-12-08T15:10:40.583" v="1242"/>
          <ac:spMkLst>
            <pc:docMk/>
            <pc:sldMk cId="1908887125" sldId="269"/>
            <ac:spMk id="6" creationId="{310D179F-E2FD-BCB9-F18F-99648BD20FEF}"/>
          </ac:spMkLst>
        </pc:spChg>
        <pc:spChg chg="add mod">
          <ac:chgData name="Carrie Brookes" userId="a754484a-70c5-4134-a4df-d74ab84e9508" providerId="ADAL" clId="{487E55D4-1546-4A8E-A26F-44502AB9806B}" dt="2022-12-08T15:50:02.284" v="1649" actId="1076"/>
          <ac:spMkLst>
            <pc:docMk/>
            <pc:sldMk cId="1908887125" sldId="269"/>
            <ac:spMk id="12" creationId="{BF544820-8A49-0548-B79F-8CB85D4EA8D5}"/>
          </ac:spMkLst>
        </pc:spChg>
        <pc:picChg chg="add mod ord modCrop">
          <ac:chgData name="Carrie Brookes" userId="a754484a-70c5-4134-a4df-d74ab84e9508" providerId="ADAL" clId="{487E55D4-1546-4A8E-A26F-44502AB9806B}" dt="2022-12-08T15:16:13.373" v="1304" actId="1076"/>
          <ac:picMkLst>
            <pc:docMk/>
            <pc:sldMk cId="1908887125" sldId="269"/>
            <ac:picMk id="7" creationId="{5235121A-F58D-FEBD-BE22-948D0C3A9505}"/>
          </ac:picMkLst>
        </pc:picChg>
        <pc:picChg chg="del">
          <ac:chgData name="Carrie Brookes" userId="a754484a-70c5-4134-a4df-d74ab84e9508" providerId="ADAL" clId="{487E55D4-1546-4A8E-A26F-44502AB9806B}" dt="2022-12-08T15:10:40.583" v="1240" actId="478"/>
          <ac:picMkLst>
            <pc:docMk/>
            <pc:sldMk cId="1908887125" sldId="269"/>
            <ac:picMk id="8" creationId="{0484CDA5-967B-ECD7-6CDE-962B3BAE9DBB}"/>
          </ac:picMkLst>
        </pc:picChg>
        <pc:picChg chg="add del mod ord modCrop">
          <ac:chgData name="Carrie Brookes" userId="a754484a-70c5-4134-a4df-d74ab84e9508" providerId="ADAL" clId="{487E55D4-1546-4A8E-A26F-44502AB9806B}" dt="2022-12-08T15:15:20.564" v="1295" actId="478"/>
          <ac:picMkLst>
            <pc:docMk/>
            <pc:sldMk cId="1908887125" sldId="269"/>
            <ac:picMk id="9" creationId="{255B906A-79A3-F5E1-15E5-550D0138D027}"/>
          </ac:picMkLst>
        </pc:picChg>
        <pc:cxnChg chg="add mod">
          <ac:chgData name="Carrie Brookes" userId="a754484a-70c5-4134-a4df-d74ab84e9508" providerId="ADAL" clId="{487E55D4-1546-4A8E-A26F-44502AB9806B}" dt="2022-12-08T15:32:08.917" v="1345" actId="1035"/>
          <ac:cxnSpMkLst>
            <pc:docMk/>
            <pc:sldMk cId="1908887125" sldId="269"/>
            <ac:cxnSpMk id="10" creationId="{69ED2B43-F221-DB78-67C8-1B608F66CE43}"/>
          </ac:cxnSpMkLst>
        </pc:cxnChg>
      </pc:sldChg>
      <pc:sldChg chg="addSp delSp modSp add mod ord">
        <pc:chgData name="Carrie Brookes" userId="a754484a-70c5-4134-a4df-d74ab84e9508" providerId="ADAL" clId="{487E55D4-1546-4A8E-A26F-44502AB9806B}" dt="2022-12-08T16:18:51.152" v="1723"/>
        <pc:sldMkLst>
          <pc:docMk/>
          <pc:sldMk cId="2427619849" sldId="270"/>
        </pc:sldMkLst>
        <pc:spChg chg="mod">
          <ac:chgData name="Carrie Brookes" userId="a754484a-70c5-4134-a4df-d74ab84e9508" providerId="ADAL" clId="{487E55D4-1546-4A8E-A26F-44502AB9806B}" dt="2022-12-08T15:54:18.011" v="1672" actId="1076"/>
          <ac:spMkLst>
            <pc:docMk/>
            <pc:sldMk cId="2427619849" sldId="270"/>
            <ac:spMk id="2" creationId="{6B9A6520-870E-F555-B464-E968F9915AC2}"/>
          </ac:spMkLst>
        </pc:spChg>
        <pc:spChg chg="mod">
          <ac:chgData name="Carrie Brookes" userId="a754484a-70c5-4134-a4df-d74ab84e9508" providerId="ADAL" clId="{487E55D4-1546-4A8E-A26F-44502AB9806B}" dt="2022-12-08T15:54:18.011" v="1672" actId="1076"/>
          <ac:spMkLst>
            <pc:docMk/>
            <pc:sldMk cId="2427619849" sldId="270"/>
            <ac:spMk id="5" creationId="{B5772D13-8795-9D0D-B3C7-BE5606697706}"/>
          </ac:spMkLst>
        </pc:spChg>
        <pc:spChg chg="add mod">
          <ac:chgData name="Carrie Brookes" userId="a754484a-70c5-4134-a4df-d74ab84e9508" providerId="ADAL" clId="{487E55D4-1546-4A8E-A26F-44502AB9806B}" dt="2022-12-08T15:50:59.826" v="1658" actId="1076"/>
          <ac:spMkLst>
            <pc:docMk/>
            <pc:sldMk cId="2427619849" sldId="270"/>
            <ac:spMk id="16" creationId="{F69AA6D8-2342-AADB-7469-4DAE57B14FB6}"/>
          </ac:spMkLst>
        </pc:spChg>
        <pc:picChg chg="add del mod">
          <ac:chgData name="Carrie Brookes" userId="a754484a-70c5-4134-a4df-d74ab84e9508" providerId="ADAL" clId="{487E55D4-1546-4A8E-A26F-44502AB9806B}" dt="2022-12-08T15:40:27.378" v="1469" actId="478"/>
          <ac:picMkLst>
            <pc:docMk/>
            <pc:sldMk cId="2427619849" sldId="270"/>
            <ac:picMk id="4" creationId="{9DD28B7B-BC65-577B-9B60-1843644870F3}"/>
          </ac:picMkLst>
        </pc:picChg>
        <pc:picChg chg="add del mod ord modCrop">
          <ac:chgData name="Carrie Brookes" userId="a754484a-70c5-4134-a4df-d74ab84e9508" providerId="ADAL" clId="{487E55D4-1546-4A8E-A26F-44502AB9806B}" dt="2022-12-08T15:43:50.556" v="1487" actId="478"/>
          <ac:picMkLst>
            <pc:docMk/>
            <pc:sldMk cId="2427619849" sldId="270"/>
            <ac:picMk id="7" creationId="{7FD5A1FF-7278-FBAB-1BB5-DE99CD86483F}"/>
          </ac:picMkLst>
        </pc:picChg>
        <pc:picChg chg="del">
          <ac:chgData name="Carrie Brookes" userId="a754484a-70c5-4134-a4df-d74ab84e9508" providerId="ADAL" clId="{487E55D4-1546-4A8E-A26F-44502AB9806B}" dt="2022-12-08T15:37:14.302" v="1407" actId="478"/>
          <ac:picMkLst>
            <pc:docMk/>
            <pc:sldMk cId="2427619849" sldId="270"/>
            <ac:picMk id="8" creationId="{5536EE07-4B3A-19D8-245E-D4463C9147F1}"/>
          </ac:picMkLst>
        </pc:picChg>
        <pc:picChg chg="del">
          <ac:chgData name="Carrie Brookes" userId="a754484a-70c5-4134-a4df-d74ab84e9508" providerId="ADAL" clId="{487E55D4-1546-4A8E-A26F-44502AB9806B}" dt="2022-12-08T15:37:13.550" v="1406" actId="478"/>
          <ac:picMkLst>
            <pc:docMk/>
            <pc:sldMk cId="2427619849" sldId="270"/>
            <ac:picMk id="10" creationId="{41AB66D3-829F-B76D-022B-5B653643A0A7}"/>
          </ac:picMkLst>
        </pc:picChg>
        <pc:picChg chg="add del mod">
          <ac:chgData name="Carrie Brookes" userId="a754484a-70c5-4134-a4df-d74ab84e9508" providerId="ADAL" clId="{487E55D4-1546-4A8E-A26F-44502AB9806B}" dt="2022-12-08T15:43:29.313" v="1486" actId="478"/>
          <ac:picMkLst>
            <pc:docMk/>
            <pc:sldMk cId="2427619849" sldId="270"/>
            <ac:picMk id="11" creationId="{535436F9-12B9-CE3A-62E5-8194E07A314A}"/>
          </ac:picMkLst>
        </pc:picChg>
        <pc:picChg chg="del">
          <ac:chgData name="Carrie Brookes" userId="a754484a-70c5-4134-a4df-d74ab84e9508" providerId="ADAL" clId="{487E55D4-1546-4A8E-A26F-44502AB9806B}" dt="2022-12-08T15:37:12.753" v="1405" actId="478"/>
          <ac:picMkLst>
            <pc:docMk/>
            <pc:sldMk cId="2427619849" sldId="270"/>
            <ac:picMk id="12" creationId="{6B1A5FB0-B69C-B6DF-F498-C12F009EADFB}"/>
          </ac:picMkLst>
        </pc:picChg>
        <pc:picChg chg="add mod ord modCrop">
          <ac:chgData name="Carrie Brookes" userId="a754484a-70c5-4134-a4df-d74ab84e9508" providerId="ADAL" clId="{487E55D4-1546-4A8E-A26F-44502AB9806B}" dt="2022-12-08T15:54:22.139" v="1673" actId="14100"/>
          <ac:picMkLst>
            <pc:docMk/>
            <pc:sldMk cId="2427619849" sldId="270"/>
            <ac:picMk id="15" creationId="{15A3739B-0A60-B32B-00F0-2F2C1E8872F6}"/>
          </ac:picMkLst>
        </pc:picChg>
        <pc:cxnChg chg="mod">
          <ac:chgData name="Carrie Brookes" userId="a754484a-70c5-4134-a4df-d74ab84e9508" providerId="ADAL" clId="{487E55D4-1546-4A8E-A26F-44502AB9806B}" dt="2022-12-08T15:54:18.011" v="1672" actId="1076"/>
          <ac:cxnSpMkLst>
            <pc:docMk/>
            <pc:sldMk cId="2427619849" sldId="270"/>
            <ac:cxnSpMk id="13" creationId="{FE26F469-5D1A-B31E-C4B9-190D06C4D1D7}"/>
          </ac:cxnSpMkLst>
        </pc:cxnChg>
      </pc:sldChg>
      <pc:sldChg chg="addSp delSp modSp add mod">
        <pc:chgData name="Carrie Brookes" userId="a754484a-70c5-4134-a4df-d74ab84e9508" providerId="ADAL" clId="{487E55D4-1546-4A8E-A26F-44502AB9806B}" dt="2022-12-08T16:21:43.382" v="1780" actId="14100"/>
        <pc:sldMkLst>
          <pc:docMk/>
          <pc:sldMk cId="895935146" sldId="271"/>
        </pc:sldMkLst>
        <pc:spChg chg="mod">
          <ac:chgData name="Carrie Brookes" userId="a754484a-70c5-4134-a4df-d74ab84e9508" providerId="ADAL" clId="{487E55D4-1546-4A8E-A26F-44502AB9806B}" dt="2022-12-08T16:18:57.746" v="1735" actId="20577"/>
          <ac:spMkLst>
            <pc:docMk/>
            <pc:sldMk cId="895935146" sldId="271"/>
            <ac:spMk id="2" creationId="{6B9A6520-870E-F555-B464-E968F9915AC2}"/>
          </ac:spMkLst>
        </pc:spChg>
        <pc:spChg chg="mod">
          <ac:chgData name="Carrie Brookes" userId="a754484a-70c5-4134-a4df-d74ab84e9508" providerId="ADAL" clId="{487E55D4-1546-4A8E-A26F-44502AB9806B}" dt="2022-12-08T16:21:38.253" v="1779" actId="14100"/>
          <ac:spMkLst>
            <pc:docMk/>
            <pc:sldMk cId="895935146" sldId="271"/>
            <ac:spMk id="5" creationId="{B5772D13-8795-9D0D-B3C7-BE5606697706}"/>
          </ac:spMkLst>
        </pc:spChg>
        <pc:spChg chg="add mod">
          <ac:chgData name="Carrie Brookes" userId="a754484a-70c5-4134-a4df-d74ab84e9508" providerId="ADAL" clId="{487E55D4-1546-4A8E-A26F-44502AB9806B}" dt="2022-12-08T16:21:33.341" v="1778" actId="1076"/>
          <ac:spMkLst>
            <pc:docMk/>
            <pc:sldMk cId="895935146" sldId="271"/>
            <ac:spMk id="9" creationId="{907C338A-939D-CDFF-B68C-7B3DA781D7F4}"/>
          </ac:spMkLst>
        </pc:spChg>
        <pc:spChg chg="mod">
          <ac:chgData name="Carrie Brookes" userId="a754484a-70c5-4134-a4df-d74ab84e9508" providerId="ADAL" clId="{487E55D4-1546-4A8E-A26F-44502AB9806B}" dt="2022-12-08T16:21:26.779" v="1777" actId="1076"/>
          <ac:spMkLst>
            <pc:docMk/>
            <pc:sldMk cId="895935146" sldId="271"/>
            <ac:spMk id="15" creationId="{93086FE0-B5DF-65C2-D707-927E2A599E87}"/>
          </ac:spMkLst>
        </pc:spChg>
        <pc:picChg chg="add mod ord">
          <ac:chgData name="Carrie Brookes" userId="a754484a-70c5-4134-a4df-d74ab84e9508" providerId="ADAL" clId="{487E55D4-1546-4A8E-A26F-44502AB9806B}" dt="2022-12-08T16:21:01.060" v="1768" actId="167"/>
          <ac:picMkLst>
            <pc:docMk/>
            <pc:sldMk cId="895935146" sldId="271"/>
            <ac:picMk id="4" creationId="{616FB6BB-6018-3A92-E8B7-AC1D9744A5D9}"/>
          </ac:picMkLst>
        </pc:picChg>
        <pc:picChg chg="add mod ord">
          <ac:chgData name="Carrie Brookes" userId="a754484a-70c5-4134-a4df-d74ab84e9508" providerId="ADAL" clId="{487E55D4-1546-4A8E-A26F-44502AB9806B}" dt="2022-12-08T16:20:49.117" v="1765" actId="167"/>
          <ac:picMkLst>
            <pc:docMk/>
            <pc:sldMk cId="895935146" sldId="271"/>
            <ac:picMk id="7" creationId="{8C98AFD9-095E-3023-0FAB-A9E5CEE9B0AE}"/>
          </ac:picMkLst>
        </pc:picChg>
        <pc:picChg chg="del">
          <ac:chgData name="Carrie Brookes" userId="a754484a-70c5-4134-a4df-d74ab84e9508" providerId="ADAL" clId="{487E55D4-1546-4A8E-A26F-44502AB9806B}" dt="2022-12-08T16:20:40.045" v="1762" actId="478"/>
          <ac:picMkLst>
            <pc:docMk/>
            <pc:sldMk cId="895935146" sldId="271"/>
            <ac:picMk id="8" creationId="{5536EE07-4B3A-19D8-245E-D4463C9147F1}"/>
          </ac:picMkLst>
        </pc:picChg>
        <pc:picChg chg="del">
          <ac:chgData name="Carrie Brookes" userId="a754484a-70c5-4134-a4df-d74ab84e9508" providerId="ADAL" clId="{487E55D4-1546-4A8E-A26F-44502AB9806B}" dt="2022-12-08T16:20:29.144" v="1758" actId="478"/>
          <ac:picMkLst>
            <pc:docMk/>
            <pc:sldMk cId="895935146" sldId="271"/>
            <ac:picMk id="10" creationId="{41AB66D3-829F-B76D-022B-5B653643A0A7}"/>
          </ac:picMkLst>
        </pc:picChg>
        <pc:picChg chg="del">
          <ac:chgData name="Carrie Brookes" userId="a754484a-70c5-4134-a4df-d74ab84e9508" providerId="ADAL" clId="{487E55D4-1546-4A8E-A26F-44502AB9806B}" dt="2022-12-08T16:19:23.797" v="1751" actId="478"/>
          <ac:picMkLst>
            <pc:docMk/>
            <pc:sldMk cId="895935146" sldId="271"/>
            <ac:picMk id="12" creationId="{6B1A5FB0-B69C-B6DF-F498-C12F009EADFB}"/>
          </ac:picMkLst>
        </pc:picChg>
        <pc:cxnChg chg="mod">
          <ac:chgData name="Carrie Brookes" userId="a754484a-70c5-4134-a4df-d74ab84e9508" providerId="ADAL" clId="{487E55D4-1546-4A8E-A26F-44502AB9806B}" dt="2022-12-08T16:21:43.382" v="1780" actId="14100"/>
          <ac:cxnSpMkLst>
            <pc:docMk/>
            <pc:sldMk cId="895935146" sldId="271"/>
            <ac:cxnSpMk id="13" creationId="{FE26F469-5D1A-B31E-C4B9-190D06C4D1D7}"/>
          </ac:cxnSpMkLst>
        </pc:cxnChg>
      </pc:sldChg>
      <pc:sldChg chg="addSp delSp modSp add mod">
        <pc:chgData name="Carrie Brookes" userId="a754484a-70c5-4134-a4df-d74ab84e9508" providerId="ADAL" clId="{487E55D4-1546-4A8E-A26F-44502AB9806B}" dt="2022-12-08T16:27:00.060" v="1987" actId="732"/>
        <pc:sldMkLst>
          <pc:docMk/>
          <pc:sldMk cId="2854053834" sldId="272"/>
        </pc:sldMkLst>
        <pc:spChg chg="mod">
          <ac:chgData name="Carrie Brookes" userId="a754484a-70c5-4134-a4df-d74ab84e9508" providerId="ADAL" clId="{487E55D4-1546-4A8E-A26F-44502AB9806B}" dt="2022-12-08T16:24:33.601" v="1956" actId="14100"/>
          <ac:spMkLst>
            <pc:docMk/>
            <pc:sldMk cId="2854053834" sldId="272"/>
            <ac:spMk id="2" creationId="{6B9A6520-870E-F555-B464-E968F9915AC2}"/>
          </ac:spMkLst>
        </pc:spChg>
        <pc:spChg chg="mod">
          <ac:chgData name="Carrie Brookes" userId="a754484a-70c5-4134-a4df-d74ab84e9508" providerId="ADAL" clId="{487E55D4-1546-4A8E-A26F-44502AB9806B}" dt="2022-12-08T16:24:49.029" v="1971" actId="207"/>
          <ac:spMkLst>
            <pc:docMk/>
            <pc:sldMk cId="2854053834" sldId="272"/>
            <ac:spMk id="5" creationId="{B5772D13-8795-9D0D-B3C7-BE5606697706}"/>
          </ac:spMkLst>
        </pc:spChg>
        <pc:spChg chg="del">
          <ac:chgData name="Carrie Brookes" userId="a754484a-70c5-4134-a4df-d74ab84e9508" providerId="ADAL" clId="{487E55D4-1546-4A8E-A26F-44502AB9806B}" dt="2022-12-08T16:22:31.258" v="1796" actId="478"/>
          <ac:spMkLst>
            <pc:docMk/>
            <pc:sldMk cId="2854053834" sldId="272"/>
            <ac:spMk id="9" creationId="{907C338A-939D-CDFF-B68C-7B3DA781D7F4}"/>
          </ac:spMkLst>
        </pc:spChg>
        <pc:spChg chg="mod">
          <ac:chgData name="Carrie Brookes" userId="a754484a-70c5-4134-a4df-d74ab84e9508" providerId="ADAL" clId="{487E55D4-1546-4A8E-A26F-44502AB9806B}" dt="2022-12-08T16:25:57.025" v="1981" actId="1076"/>
          <ac:spMkLst>
            <pc:docMk/>
            <pc:sldMk cId="2854053834" sldId="272"/>
            <ac:spMk id="15" creationId="{93086FE0-B5DF-65C2-D707-927E2A599E87}"/>
          </ac:spMkLst>
        </pc:spChg>
        <pc:picChg chg="del">
          <ac:chgData name="Carrie Brookes" userId="a754484a-70c5-4134-a4df-d74ab84e9508" providerId="ADAL" clId="{487E55D4-1546-4A8E-A26F-44502AB9806B}" dt="2022-12-08T16:21:56.657" v="1787" actId="478"/>
          <ac:picMkLst>
            <pc:docMk/>
            <pc:sldMk cId="2854053834" sldId="272"/>
            <ac:picMk id="4" creationId="{616FB6BB-6018-3A92-E8B7-AC1D9744A5D9}"/>
          </ac:picMkLst>
        </pc:picChg>
        <pc:picChg chg="add mod ord modCrop">
          <ac:chgData name="Carrie Brookes" userId="a754484a-70c5-4134-a4df-d74ab84e9508" providerId="ADAL" clId="{487E55D4-1546-4A8E-A26F-44502AB9806B}" dt="2022-12-08T16:24:30.256" v="1955" actId="1076"/>
          <ac:picMkLst>
            <pc:docMk/>
            <pc:sldMk cId="2854053834" sldId="272"/>
            <ac:picMk id="6" creationId="{755C41FC-7577-7188-EA01-3D07AB23DFD2}"/>
          </ac:picMkLst>
        </pc:picChg>
        <pc:picChg chg="del">
          <ac:chgData name="Carrie Brookes" userId="a754484a-70c5-4134-a4df-d74ab84e9508" providerId="ADAL" clId="{487E55D4-1546-4A8E-A26F-44502AB9806B}" dt="2022-12-08T16:22:08.820" v="1791" actId="478"/>
          <ac:picMkLst>
            <pc:docMk/>
            <pc:sldMk cId="2854053834" sldId="272"/>
            <ac:picMk id="7" creationId="{8C98AFD9-095E-3023-0FAB-A9E5CEE9B0AE}"/>
          </ac:picMkLst>
        </pc:picChg>
        <pc:picChg chg="add mod modCrop">
          <ac:chgData name="Carrie Brookes" userId="a754484a-70c5-4134-a4df-d74ab84e9508" providerId="ADAL" clId="{487E55D4-1546-4A8E-A26F-44502AB9806B}" dt="2022-12-08T16:27:00.060" v="1987" actId="732"/>
          <ac:picMkLst>
            <pc:docMk/>
            <pc:sldMk cId="2854053834" sldId="272"/>
            <ac:picMk id="10" creationId="{6AC9A4B8-6C78-C85E-19B2-B402DBB9F351}"/>
          </ac:picMkLst>
        </pc:picChg>
      </pc:sldChg>
    </pc:docChg>
  </pc:docChgLst>
  <pc:docChgLst>
    <pc:chgData name="Carrie Brookes" userId="a754484a-70c5-4134-a4df-d74ab84e9508" providerId="ADAL" clId="{A9AAC9A7-1331-4FA6-B4F3-CCED5978B662}"/>
    <pc:docChg chg="undo redo custSel addSld delSld modSld sldOrd modMainMaster">
      <pc:chgData name="Carrie Brookes" userId="a754484a-70c5-4134-a4df-d74ab84e9508" providerId="ADAL" clId="{A9AAC9A7-1331-4FA6-B4F3-CCED5978B662}" dt="2023-01-18T12:56:53.532" v="1275" actId="1076"/>
      <pc:docMkLst>
        <pc:docMk/>
      </pc:docMkLst>
      <pc:sldChg chg="modTransition">
        <pc:chgData name="Carrie Brookes" userId="a754484a-70c5-4134-a4df-d74ab84e9508" providerId="ADAL" clId="{A9AAC9A7-1331-4FA6-B4F3-CCED5978B662}" dt="2023-01-16T17:40:47.399" v="1148"/>
        <pc:sldMkLst>
          <pc:docMk/>
          <pc:sldMk cId="2605710120" sldId="256"/>
        </pc:sldMkLst>
      </pc:sldChg>
      <pc:sldChg chg="modSp mod modTransition">
        <pc:chgData name="Carrie Brookes" userId="a754484a-70c5-4134-a4df-d74ab84e9508" providerId="ADAL" clId="{A9AAC9A7-1331-4FA6-B4F3-CCED5978B662}" dt="2023-01-16T17:35:21.415" v="1092"/>
        <pc:sldMkLst>
          <pc:docMk/>
          <pc:sldMk cId="572466098" sldId="257"/>
        </pc:sldMkLst>
        <pc:spChg chg="mod">
          <ac:chgData name="Carrie Brookes" userId="a754484a-70c5-4134-a4df-d74ab84e9508" providerId="ADAL" clId="{A9AAC9A7-1331-4FA6-B4F3-CCED5978B662}" dt="2023-01-16T16:22:42.520" v="2" actId="20577"/>
          <ac:spMkLst>
            <pc:docMk/>
            <pc:sldMk cId="572466098" sldId="257"/>
            <ac:spMk id="7" creationId="{0BF859C2-FCCF-77B0-D9BB-4EBC0E252787}"/>
          </ac:spMkLst>
        </pc:spChg>
      </pc:sldChg>
      <pc:sldChg chg="modSp mod modTransition">
        <pc:chgData name="Carrie Brookes" userId="a754484a-70c5-4134-a4df-d74ab84e9508" providerId="ADAL" clId="{A9AAC9A7-1331-4FA6-B4F3-CCED5978B662}" dt="2023-01-16T17:35:44.806" v="1097"/>
        <pc:sldMkLst>
          <pc:docMk/>
          <pc:sldMk cId="2862117112" sldId="258"/>
        </pc:sldMkLst>
        <pc:spChg chg="mod">
          <ac:chgData name="Carrie Brookes" userId="a754484a-70c5-4134-a4df-d74ab84e9508" providerId="ADAL" clId="{A9AAC9A7-1331-4FA6-B4F3-CCED5978B662}" dt="2023-01-16T17:22:32.256" v="952" actId="404"/>
          <ac:spMkLst>
            <pc:docMk/>
            <pc:sldMk cId="2862117112" sldId="258"/>
            <ac:spMk id="2" creationId="{F9C710B0-B9E2-89FB-5DF8-104F193F8E48}"/>
          </ac:spMkLst>
        </pc:spChg>
      </pc:sldChg>
      <pc:sldChg chg="modTransition">
        <pc:chgData name="Carrie Brookes" userId="a754484a-70c5-4134-a4df-d74ab84e9508" providerId="ADAL" clId="{A9AAC9A7-1331-4FA6-B4F3-CCED5978B662}" dt="2023-01-16T17:36:33.793" v="1112"/>
        <pc:sldMkLst>
          <pc:docMk/>
          <pc:sldMk cId="379504334" sldId="259"/>
        </pc:sldMkLst>
      </pc:sldChg>
      <pc:sldChg chg="modSp mod modTransition">
        <pc:chgData name="Carrie Brookes" userId="a754484a-70c5-4134-a4df-d74ab84e9508" providerId="ADAL" clId="{A9AAC9A7-1331-4FA6-B4F3-CCED5978B662}" dt="2023-01-16T17:36:17.813" v="1106"/>
        <pc:sldMkLst>
          <pc:docMk/>
          <pc:sldMk cId="2324443691" sldId="260"/>
        </pc:sldMkLst>
        <pc:spChg chg="mod">
          <ac:chgData name="Carrie Brookes" userId="a754484a-70c5-4134-a4df-d74ab84e9508" providerId="ADAL" clId="{A9AAC9A7-1331-4FA6-B4F3-CCED5978B662}" dt="2023-01-16T16:24:07.801" v="65" actId="207"/>
          <ac:spMkLst>
            <pc:docMk/>
            <pc:sldMk cId="2324443691" sldId="260"/>
            <ac:spMk id="5" creationId="{EA33A50C-9B21-6892-F0D4-ECB7FDB983E0}"/>
          </ac:spMkLst>
        </pc:spChg>
        <pc:spChg chg="mod">
          <ac:chgData name="Carrie Brookes" userId="a754484a-70c5-4134-a4df-d74ab84e9508" providerId="ADAL" clId="{A9AAC9A7-1331-4FA6-B4F3-CCED5978B662}" dt="2023-01-16T17:23:40.809" v="961" actId="1076"/>
          <ac:spMkLst>
            <pc:docMk/>
            <pc:sldMk cId="2324443691" sldId="260"/>
            <ac:spMk id="10" creationId="{CBF747B9-EDC8-3759-68C6-C3615A06381F}"/>
          </ac:spMkLst>
        </pc:spChg>
      </pc:sldChg>
      <pc:sldChg chg="modSp mod modTransition">
        <pc:chgData name="Carrie Brookes" userId="a754484a-70c5-4134-a4df-d74ab84e9508" providerId="ADAL" clId="{A9AAC9A7-1331-4FA6-B4F3-CCED5978B662}" dt="2023-01-16T17:36:06.897" v="1103"/>
        <pc:sldMkLst>
          <pc:docMk/>
          <pc:sldMk cId="3440120129" sldId="261"/>
        </pc:sldMkLst>
        <pc:spChg chg="mod">
          <ac:chgData name="Carrie Brookes" userId="a754484a-70c5-4134-a4df-d74ab84e9508" providerId="ADAL" clId="{A9AAC9A7-1331-4FA6-B4F3-CCED5978B662}" dt="2023-01-16T16:23:43.472" v="8" actId="20577"/>
          <ac:spMkLst>
            <pc:docMk/>
            <pc:sldMk cId="3440120129" sldId="261"/>
            <ac:spMk id="3" creationId="{0C9AE483-CA6E-455C-C933-7709D0DA2A34}"/>
          </ac:spMkLst>
        </pc:spChg>
      </pc:sldChg>
      <pc:sldChg chg="modSp mod modTransition">
        <pc:chgData name="Carrie Brookes" userId="a754484a-70c5-4134-a4df-d74ab84e9508" providerId="ADAL" clId="{A9AAC9A7-1331-4FA6-B4F3-CCED5978B662}" dt="2023-01-16T17:36:48.364" v="1118"/>
        <pc:sldMkLst>
          <pc:docMk/>
          <pc:sldMk cId="1645530206" sldId="262"/>
        </pc:sldMkLst>
        <pc:spChg chg="mod">
          <ac:chgData name="Carrie Brookes" userId="a754484a-70c5-4134-a4df-d74ab84e9508" providerId="ADAL" clId="{A9AAC9A7-1331-4FA6-B4F3-CCED5978B662}" dt="2023-01-16T16:26:01.066" v="76" actId="114"/>
          <ac:spMkLst>
            <pc:docMk/>
            <pc:sldMk cId="1645530206" sldId="262"/>
            <ac:spMk id="3" creationId="{526AD69F-4273-9876-6CCB-B11A1E222231}"/>
          </ac:spMkLst>
        </pc:spChg>
      </pc:sldChg>
      <pc:sldChg chg="modSp mod modTransition">
        <pc:chgData name="Carrie Brookes" userId="a754484a-70c5-4134-a4df-d74ab84e9508" providerId="ADAL" clId="{A9AAC9A7-1331-4FA6-B4F3-CCED5978B662}" dt="2023-01-16T17:35:53.851" v="1100"/>
        <pc:sldMkLst>
          <pc:docMk/>
          <pc:sldMk cId="4278347987" sldId="263"/>
        </pc:sldMkLst>
        <pc:spChg chg="mod">
          <ac:chgData name="Carrie Brookes" userId="a754484a-70c5-4134-a4df-d74ab84e9508" providerId="ADAL" clId="{A9AAC9A7-1331-4FA6-B4F3-CCED5978B662}" dt="2023-01-16T17:22:52.885" v="958" actId="27636"/>
          <ac:spMkLst>
            <pc:docMk/>
            <pc:sldMk cId="4278347987" sldId="263"/>
            <ac:spMk id="2" creationId="{2F996344-F5C6-1798-AEEE-9B4F66FF0343}"/>
          </ac:spMkLst>
        </pc:spChg>
        <pc:cxnChg chg="mod">
          <ac:chgData name="Carrie Brookes" userId="a754484a-70c5-4134-a4df-d74ab84e9508" providerId="ADAL" clId="{A9AAC9A7-1331-4FA6-B4F3-CCED5978B662}" dt="2023-01-16T17:23:00.407" v="959" actId="14100"/>
          <ac:cxnSpMkLst>
            <pc:docMk/>
            <pc:sldMk cId="4278347987" sldId="263"/>
            <ac:cxnSpMk id="4" creationId="{57C6A671-1061-15CB-3EA3-628DB58388DF}"/>
          </ac:cxnSpMkLst>
        </pc:cxnChg>
      </pc:sldChg>
      <pc:sldChg chg="modSp mod modTransition">
        <pc:chgData name="Carrie Brookes" userId="a754484a-70c5-4134-a4df-d74ab84e9508" providerId="ADAL" clId="{A9AAC9A7-1331-4FA6-B4F3-CCED5978B662}" dt="2023-01-16T17:35:32.394" v="1094"/>
        <pc:sldMkLst>
          <pc:docMk/>
          <pc:sldMk cId="3983194133" sldId="264"/>
        </pc:sldMkLst>
        <pc:spChg chg="mod">
          <ac:chgData name="Carrie Brookes" userId="a754484a-70c5-4134-a4df-d74ab84e9508" providerId="ADAL" clId="{A9AAC9A7-1331-4FA6-B4F3-CCED5978B662}" dt="2023-01-16T16:23:02.578" v="3" actId="20577"/>
          <ac:spMkLst>
            <pc:docMk/>
            <pc:sldMk cId="3983194133" sldId="264"/>
            <ac:spMk id="5" creationId="{7F5E08BB-01C5-AE5D-A08F-8235D57A91E4}"/>
          </ac:spMkLst>
        </pc:spChg>
      </pc:sldChg>
      <pc:sldChg chg="modSp mod modTransition">
        <pc:chgData name="Carrie Brookes" userId="a754484a-70c5-4134-a4df-d74ab84e9508" providerId="ADAL" clId="{A9AAC9A7-1331-4FA6-B4F3-CCED5978B662}" dt="2023-01-16T17:37:01.754" v="1121"/>
        <pc:sldMkLst>
          <pc:docMk/>
          <pc:sldMk cId="1203655892" sldId="265"/>
        </pc:sldMkLst>
        <pc:spChg chg="mod">
          <ac:chgData name="Carrie Brookes" userId="a754484a-70c5-4134-a4df-d74ab84e9508" providerId="ADAL" clId="{A9AAC9A7-1331-4FA6-B4F3-CCED5978B662}" dt="2023-01-16T17:24:06.416" v="963" actId="1076"/>
          <ac:spMkLst>
            <pc:docMk/>
            <pc:sldMk cId="1203655892" sldId="265"/>
            <ac:spMk id="2" creationId="{6B9A6520-870E-F555-B464-E968F9915AC2}"/>
          </ac:spMkLst>
        </pc:spChg>
        <pc:spChg chg="mod">
          <ac:chgData name="Carrie Brookes" userId="a754484a-70c5-4134-a4df-d74ab84e9508" providerId="ADAL" clId="{A9AAC9A7-1331-4FA6-B4F3-CCED5978B662}" dt="2023-01-16T17:24:14.618" v="965" actId="1076"/>
          <ac:spMkLst>
            <pc:docMk/>
            <pc:sldMk cId="1203655892" sldId="265"/>
            <ac:spMk id="5" creationId="{B5772D13-8795-9D0D-B3C7-BE5606697706}"/>
          </ac:spMkLst>
        </pc:spChg>
        <pc:cxnChg chg="mod">
          <ac:chgData name="Carrie Brookes" userId="a754484a-70c5-4134-a4df-d74ab84e9508" providerId="ADAL" clId="{A9AAC9A7-1331-4FA6-B4F3-CCED5978B662}" dt="2023-01-16T17:24:11.605" v="964" actId="1076"/>
          <ac:cxnSpMkLst>
            <pc:docMk/>
            <pc:sldMk cId="1203655892" sldId="265"/>
            <ac:cxnSpMk id="13" creationId="{FE26F469-5D1A-B31E-C4B9-190D06C4D1D7}"/>
          </ac:cxnSpMkLst>
        </pc:cxnChg>
      </pc:sldChg>
      <pc:sldChg chg="delSp modSp mod modTransition">
        <pc:chgData name="Carrie Brookes" userId="a754484a-70c5-4134-a4df-d74ab84e9508" providerId="ADAL" clId="{A9AAC9A7-1331-4FA6-B4F3-CCED5978B662}" dt="2023-01-16T17:36:25.390" v="1109"/>
        <pc:sldMkLst>
          <pc:docMk/>
          <pc:sldMk cId="1664108176" sldId="266"/>
        </pc:sldMkLst>
        <pc:spChg chg="mod">
          <ac:chgData name="Carrie Brookes" userId="a754484a-70c5-4134-a4df-d74ab84e9508" providerId="ADAL" clId="{A9AAC9A7-1331-4FA6-B4F3-CCED5978B662}" dt="2023-01-16T16:24:59.137" v="69" actId="1076"/>
          <ac:spMkLst>
            <pc:docMk/>
            <pc:sldMk cId="1664108176" sldId="266"/>
            <ac:spMk id="3" creationId="{AAA604AB-679F-4DF1-6DE9-0E8BCB825EFB}"/>
          </ac:spMkLst>
        </pc:spChg>
        <pc:spChg chg="del">
          <ac:chgData name="Carrie Brookes" userId="a754484a-70c5-4134-a4df-d74ab84e9508" providerId="ADAL" clId="{A9AAC9A7-1331-4FA6-B4F3-CCED5978B662}" dt="2023-01-16T16:24:50.621" v="68" actId="478"/>
          <ac:spMkLst>
            <pc:docMk/>
            <pc:sldMk cId="1664108176" sldId="266"/>
            <ac:spMk id="12" creationId="{FC758C54-B12B-14E2-4C2E-48F97766CEEF}"/>
          </ac:spMkLst>
        </pc:spChg>
        <pc:spChg chg="mod">
          <ac:chgData name="Carrie Brookes" userId="a754484a-70c5-4134-a4df-d74ab84e9508" providerId="ADAL" clId="{A9AAC9A7-1331-4FA6-B4F3-CCED5978B662}" dt="2023-01-16T17:23:51.128" v="962" actId="1076"/>
          <ac:spMkLst>
            <pc:docMk/>
            <pc:sldMk cId="1664108176" sldId="266"/>
            <ac:spMk id="14" creationId="{9A4FA147-215D-975F-26C3-1171D9524CD7}"/>
          </ac:spMkLst>
        </pc:spChg>
      </pc:sldChg>
      <pc:sldChg chg="modSp mod modTransition">
        <pc:chgData name="Carrie Brookes" userId="a754484a-70c5-4134-a4df-d74ab84e9508" providerId="ADAL" clId="{A9AAC9A7-1331-4FA6-B4F3-CCED5978B662}" dt="2023-01-16T17:36:41.381" v="1115"/>
        <pc:sldMkLst>
          <pc:docMk/>
          <pc:sldMk cId="589505862" sldId="267"/>
        </pc:sldMkLst>
        <pc:spChg chg="mod">
          <ac:chgData name="Carrie Brookes" userId="a754484a-70c5-4134-a4df-d74ab84e9508" providerId="ADAL" clId="{A9AAC9A7-1331-4FA6-B4F3-CCED5978B662}" dt="2023-01-16T16:25:21.346" v="70" actId="1076"/>
          <ac:spMkLst>
            <pc:docMk/>
            <pc:sldMk cId="589505862" sldId="267"/>
            <ac:spMk id="3" creationId="{F8D29BB6-D016-B7EE-964E-22E0C0F4BFDC}"/>
          </ac:spMkLst>
        </pc:spChg>
        <pc:spChg chg="mod">
          <ac:chgData name="Carrie Brookes" userId="a754484a-70c5-4134-a4df-d74ab84e9508" providerId="ADAL" clId="{A9AAC9A7-1331-4FA6-B4F3-CCED5978B662}" dt="2023-01-16T16:25:44.286" v="75" actId="1076"/>
          <ac:spMkLst>
            <pc:docMk/>
            <pc:sldMk cId="589505862" sldId="267"/>
            <ac:spMk id="12" creationId="{A84EB953-6945-F0A9-0717-5DB11E35A506}"/>
          </ac:spMkLst>
        </pc:spChg>
        <pc:picChg chg="mod">
          <ac:chgData name="Carrie Brookes" userId="a754484a-70c5-4134-a4df-d74ab84e9508" providerId="ADAL" clId="{A9AAC9A7-1331-4FA6-B4F3-CCED5978B662}" dt="2023-01-16T16:25:32.313" v="73" actId="1076"/>
          <ac:picMkLst>
            <pc:docMk/>
            <pc:sldMk cId="589505862" sldId="267"/>
            <ac:picMk id="11" creationId="{87D1631C-50B2-6139-1D63-47D43712B8B1}"/>
          </ac:picMkLst>
        </pc:picChg>
      </pc:sldChg>
      <pc:sldChg chg="modSp mod modTransition">
        <pc:chgData name="Carrie Brookes" userId="a754484a-70c5-4134-a4df-d74ab84e9508" providerId="ADAL" clId="{A9AAC9A7-1331-4FA6-B4F3-CCED5978B662}" dt="2023-01-18T10:26:56.882" v="1169" actId="2711"/>
        <pc:sldMkLst>
          <pc:docMk/>
          <pc:sldMk cId="1908887125" sldId="269"/>
        </pc:sldMkLst>
        <pc:spChg chg="mod">
          <ac:chgData name="Carrie Brookes" userId="a754484a-70c5-4134-a4df-d74ab84e9508" providerId="ADAL" clId="{A9AAC9A7-1331-4FA6-B4F3-CCED5978B662}" dt="2023-01-18T10:26:38.318" v="1168" actId="20577"/>
          <ac:spMkLst>
            <pc:docMk/>
            <pc:sldMk cId="1908887125" sldId="269"/>
            <ac:spMk id="3" creationId="{526AD69F-4273-9876-6CCB-B11A1E222231}"/>
          </ac:spMkLst>
        </pc:spChg>
        <pc:spChg chg="mod">
          <ac:chgData name="Carrie Brookes" userId="a754484a-70c5-4134-a4df-d74ab84e9508" providerId="ADAL" clId="{A9AAC9A7-1331-4FA6-B4F3-CCED5978B662}" dt="2023-01-18T10:26:56.882" v="1169" actId="2711"/>
          <ac:spMkLst>
            <pc:docMk/>
            <pc:sldMk cId="1908887125" sldId="269"/>
            <ac:spMk id="5" creationId="{B5772D13-8795-9D0D-B3C7-BE5606697706}"/>
          </ac:spMkLst>
        </pc:spChg>
        <pc:picChg chg="mod">
          <ac:chgData name="Carrie Brookes" userId="a754484a-70c5-4134-a4df-d74ab84e9508" providerId="ADAL" clId="{A9AAC9A7-1331-4FA6-B4F3-CCED5978B662}" dt="2023-01-18T10:25:38.788" v="1157" actId="14100"/>
          <ac:picMkLst>
            <pc:docMk/>
            <pc:sldMk cId="1908887125" sldId="269"/>
            <ac:picMk id="7" creationId="{5235121A-F58D-FEBD-BE22-948D0C3A9505}"/>
          </ac:picMkLst>
        </pc:picChg>
      </pc:sldChg>
      <pc:sldChg chg="modSp mod modTransition">
        <pc:chgData name="Carrie Brookes" userId="a754484a-70c5-4134-a4df-d74ab84e9508" providerId="ADAL" clId="{A9AAC9A7-1331-4FA6-B4F3-CCED5978B662}" dt="2023-01-16T17:37:09.012" v="1124"/>
        <pc:sldMkLst>
          <pc:docMk/>
          <pc:sldMk cId="2427619849" sldId="270"/>
        </pc:sldMkLst>
        <pc:spChg chg="mod">
          <ac:chgData name="Carrie Brookes" userId="a754484a-70c5-4134-a4df-d74ab84e9508" providerId="ADAL" clId="{A9AAC9A7-1331-4FA6-B4F3-CCED5978B662}" dt="2023-01-16T17:24:22.747" v="976" actId="207"/>
          <ac:spMkLst>
            <pc:docMk/>
            <pc:sldMk cId="2427619849" sldId="270"/>
            <ac:spMk id="2" creationId="{6B9A6520-870E-F555-B464-E968F9915AC2}"/>
          </ac:spMkLst>
        </pc:spChg>
        <pc:spChg chg="mod">
          <ac:chgData name="Carrie Brookes" userId="a754484a-70c5-4134-a4df-d74ab84e9508" providerId="ADAL" clId="{A9AAC9A7-1331-4FA6-B4F3-CCED5978B662}" dt="2023-01-16T16:36:11.416" v="155" actId="114"/>
          <ac:spMkLst>
            <pc:docMk/>
            <pc:sldMk cId="2427619849" sldId="270"/>
            <ac:spMk id="5" creationId="{B5772D13-8795-9D0D-B3C7-BE5606697706}"/>
          </ac:spMkLst>
        </pc:spChg>
      </pc:sldChg>
      <pc:sldChg chg="modTransition">
        <pc:chgData name="Carrie Brookes" userId="a754484a-70c5-4134-a4df-d74ab84e9508" providerId="ADAL" clId="{A9AAC9A7-1331-4FA6-B4F3-CCED5978B662}" dt="2023-01-16T17:37:17.417" v="1127"/>
        <pc:sldMkLst>
          <pc:docMk/>
          <pc:sldMk cId="895935146" sldId="271"/>
        </pc:sldMkLst>
      </pc:sldChg>
      <pc:sldChg chg="modSp mod ord modTransition">
        <pc:chgData name="Carrie Brookes" userId="a754484a-70c5-4134-a4df-d74ab84e9508" providerId="ADAL" clId="{A9AAC9A7-1331-4FA6-B4F3-CCED5978B662}" dt="2023-01-16T17:37:25.566" v="1130"/>
        <pc:sldMkLst>
          <pc:docMk/>
          <pc:sldMk cId="2854053834" sldId="272"/>
        </pc:sldMkLst>
        <pc:spChg chg="mod">
          <ac:chgData name="Carrie Brookes" userId="a754484a-70c5-4134-a4df-d74ab84e9508" providerId="ADAL" clId="{A9AAC9A7-1331-4FA6-B4F3-CCED5978B662}" dt="2023-01-16T17:24:42.737" v="988" actId="207"/>
          <ac:spMkLst>
            <pc:docMk/>
            <pc:sldMk cId="2854053834" sldId="272"/>
            <ac:spMk id="2" creationId="{6B9A6520-870E-F555-B464-E968F9915AC2}"/>
          </ac:spMkLst>
        </pc:spChg>
        <pc:spChg chg="mod">
          <ac:chgData name="Carrie Brookes" userId="a754484a-70c5-4134-a4df-d74ab84e9508" providerId="ADAL" clId="{A9AAC9A7-1331-4FA6-B4F3-CCED5978B662}" dt="2023-01-16T16:37:35.041" v="179" actId="207"/>
          <ac:spMkLst>
            <pc:docMk/>
            <pc:sldMk cId="2854053834" sldId="272"/>
            <ac:spMk id="5" creationId="{B5772D13-8795-9D0D-B3C7-BE5606697706}"/>
          </ac:spMkLst>
        </pc:spChg>
      </pc:sldChg>
      <pc:sldChg chg="addSp delSp modSp add mod modTransition">
        <pc:chgData name="Carrie Brookes" userId="a754484a-70c5-4134-a4df-d74ab84e9508" providerId="ADAL" clId="{A9AAC9A7-1331-4FA6-B4F3-CCED5978B662}" dt="2023-01-16T17:37:33.627" v="1133"/>
        <pc:sldMkLst>
          <pc:docMk/>
          <pc:sldMk cId="147538508" sldId="273"/>
        </pc:sldMkLst>
        <pc:spChg chg="mod">
          <ac:chgData name="Carrie Brookes" userId="a754484a-70c5-4134-a4df-d74ab84e9508" providerId="ADAL" clId="{A9AAC9A7-1331-4FA6-B4F3-CCED5978B662}" dt="2023-01-16T16:37:42.120" v="182"/>
          <ac:spMkLst>
            <pc:docMk/>
            <pc:sldMk cId="147538508" sldId="273"/>
            <ac:spMk id="2" creationId="{6B9A6520-870E-F555-B464-E968F9915AC2}"/>
          </ac:spMkLst>
        </pc:spChg>
        <pc:spChg chg="mod">
          <ac:chgData name="Carrie Brookes" userId="a754484a-70c5-4134-a4df-d74ab84e9508" providerId="ADAL" clId="{A9AAC9A7-1331-4FA6-B4F3-CCED5978B662}" dt="2023-01-16T16:41:01.829" v="219" actId="14100"/>
          <ac:spMkLst>
            <pc:docMk/>
            <pc:sldMk cId="147538508" sldId="273"/>
            <ac:spMk id="5" creationId="{B5772D13-8795-9D0D-B3C7-BE5606697706}"/>
          </ac:spMkLst>
        </pc:spChg>
        <pc:spChg chg="del">
          <ac:chgData name="Carrie Brookes" userId="a754484a-70c5-4134-a4df-d74ab84e9508" providerId="ADAL" clId="{A9AAC9A7-1331-4FA6-B4F3-CCED5978B662}" dt="2023-01-16T16:40:40.979" v="205" actId="478"/>
          <ac:spMkLst>
            <pc:docMk/>
            <pc:sldMk cId="147538508" sldId="273"/>
            <ac:spMk id="9" creationId="{907C338A-939D-CDFF-B68C-7B3DA781D7F4}"/>
          </ac:spMkLst>
        </pc:spChg>
        <pc:spChg chg="mod">
          <ac:chgData name="Carrie Brookes" userId="a754484a-70c5-4134-a4df-d74ab84e9508" providerId="ADAL" clId="{A9AAC9A7-1331-4FA6-B4F3-CCED5978B662}" dt="2023-01-16T16:43:23.637" v="245" actId="1076"/>
          <ac:spMkLst>
            <pc:docMk/>
            <pc:sldMk cId="147538508" sldId="273"/>
            <ac:spMk id="15" creationId="{93086FE0-B5DF-65C2-D707-927E2A599E87}"/>
          </ac:spMkLst>
        </pc:spChg>
        <pc:picChg chg="del">
          <ac:chgData name="Carrie Brookes" userId="a754484a-70c5-4134-a4df-d74ab84e9508" providerId="ADAL" clId="{A9AAC9A7-1331-4FA6-B4F3-CCED5978B662}" dt="2023-01-16T16:38:39.096" v="189" actId="478"/>
          <ac:picMkLst>
            <pc:docMk/>
            <pc:sldMk cId="147538508" sldId="273"/>
            <ac:picMk id="4" creationId="{616FB6BB-6018-3A92-E8B7-AC1D9744A5D9}"/>
          </ac:picMkLst>
        </pc:picChg>
        <pc:picChg chg="add mod ord">
          <ac:chgData name="Carrie Brookes" userId="a754484a-70c5-4134-a4df-d74ab84e9508" providerId="ADAL" clId="{A9AAC9A7-1331-4FA6-B4F3-CCED5978B662}" dt="2023-01-16T16:43:03.424" v="243" actId="14100"/>
          <ac:picMkLst>
            <pc:docMk/>
            <pc:sldMk cId="147538508" sldId="273"/>
            <ac:picMk id="6" creationId="{C53EF14F-48EF-D89F-7804-1AB39FF5B2D6}"/>
          </ac:picMkLst>
        </pc:picChg>
        <pc:picChg chg="del">
          <ac:chgData name="Carrie Brookes" userId="a754484a-70c5-4134-a4df-d74ab84e9508" providerId="ADAL" clId="{A9AAC9A7-1331-4FA6-B4F3-CCED5978B662}" dt="2023-01-16T16:38:40.273" v="190" actId="478"/>
          <ac:picMkLst>
            <pc:docMk/>
            <pc:sldMk cId="147538508" sldId="273"/>
            <ac:picMk id="7" creationId="{8C98AFD9-095E-3023-0FAB-A9E5CEE9B0AE}"/>
          </ac:picMkLst>
        </pc:picChg>
        <pc:picChg chg="add mod ord">
          <ac:chgData name="Carrie Brookes" userId="a754484a-70c5-4134-a4df-d74ab84e9508" providerId="ADAL" clId="{A9AAC9A7-1331-4FA6-B4F3-CCED5978B662}" dt="2023-01-16T16:43:06.576" v="244" actId="14100"/>
          <ac:picMkLst>
            <pc:docMk/>
            <pc:sldMk cId="147538508" sldId="273"/>
            <ac:picMk id="10" creationId="{415D9B1D-7208-5E48-1A1F-91EC1A5105F6}"/>
          </ac:picMkLst>
        </pc:picChg>
        <pc:cxnChg chg="mod">
          <ac:chgData name="Carrie Brookes" userId="a754484a-70c5-4134-a4df-d74ab84e9508" providerId="ADAL" clId="{A9AAC9A7-1331-4FA6-B4F3-CCED5978B662}" dt="2023-01-16T16:45:04.905" v="256" actId="14100"/>
          <ac:cxnSpMkLst>
            <pc:docMk/>
            <pc:sldMk cId="147538508" sldId="273"/>
            <ac:cxnSpMk id="13" creationId="{FE26F469-5D1A-B31E-C4B9-190D06C4D1D7}"/>
          </ac:cxnSpMkLst>
        </pc:cxnChg>
      </pc:sldChg>
      <pc:sldChg chg="addSp delSp modSp add mod ord modTransition">
        <pc:chgData name="Carrie Brookes" userId="a754484a-70c5-4134-a4df-d74ab84e9508" providerId="ADAL" clId="{A9AAC9A7-1331-4FA6-B4F3-CCED5978B662}" dt="2023-01-16T17:37:40.287" v="1136"/>
        <pc:sldMkLst>
          <pc:docMk/>
          <pc:sldMk cId="2980141093" sldId="274"/>
        </pc:sldMkLst>
        <pc:spChg chg="mod">
          <ac:chgData name="Carrie Brookes" userId="a754484a-70c5-4134-a4df-d74ab84e9508" providerId="ADAL" clId="{A9AAC9A7-1331-4FA6-B4F3-CCED5978B662}" dt="2023-01-16T17:25:11.182" v="1000" actId="207"/>
          <ac:spMkLst>
            <pc:docMk/>
            <pc:sldMk cId="2980141093" sldId="274"/>
            <ac:spMk id="2" creationId="{6B9A6520-870E-F555-B464-E968F9915AC2}"/>
          </ac:spMkLst>
        </pc:spChg>
        <pc:spChg chg="mod">
          <ac:chgData name="Carrie Brookes" userId="a754484a-70c5-4134-a4df-d74ab84e9508" providerId="ADAL" clId="{A9AAC9A7-1331-4FA6-B4F3-CCED5978B662}" dt="2023-01-16T16:47:35.192" v="332" actId="14100"/>
          <ac:spMkLst>
            <pc:docMk/>
            <pc:sldMk cId="2980141093" sldId="274"/>
            <ac:spMk id="5" creationId="{B5772D13-8795-9D0D-B3C7-BE5606697706}"/>
          </ac:spMkLst>
        </pc:spChg>
        <pc:spChg chg="mod">
          <ac:chgData name="Carrie Brookes" userId="a754484a-70c5-4134-a4df-d74ab84e9508" providerId="ADAL" clId="{A9AAC9A7-1331-4FA6-B4F3-CCED5978B662}" dt="2023-01-16T17:24:57.874" v="991" actId="1076"/>
          <ac:spMkLst>
            <pc:docMk/>
            <pc:sldMk cId="2980141093" sldId="274"/>
            <ac:spMk id="15" creationId="{93086FE0-B5DF-65C2-D707-927E2A599E87}"/>
          </ac:spMkLst>
        </pc:spChg>
        <pc:picChg chg="add del mod ord modCrop">
          <ac:chgData name="Carrie Brookes" userId="a754484a-70c5-4134-a4df-d74ab84e9508" providerId="ADAL" clId="{A9AAC9A7-1331-4FA6-B4F3-CCED5978B662}" dt="2023-01-16T17:30:55.404" v="1034" actId="1076"/>
          <ac:picMkLst>
            <pc:docMk/>
            <pc:sldMk cId="2980141093" sldId="274"/>
            <ac:picMk id="4" creationId="{38395ED1-D62D-9D75-3060-292AD09A7680}"/>
          </ac:picMkLst>
        </pc:picChg>
        <pc:picChg chg="del">
          <ac:chgData name="Carrie Brookes" userId="a754484a-70c5-4134-a4df-d74ab84e9508" providerId="ADAL" clId="{A9AAC9A7-1331-4FA6-B4F3-CCED5978B662}" dt="2023-01-16T16:41:49.196" v="227" actId="478"/>
          <ac:picMkLst>
            <pc:docMk/>
            <pc:sldMk cId="2980141093" sldId="274"/>
            <ac:picMk id="6" creationId="{755C41FC-7577-7188-EA01-3D07AB23DFD2}"/>
          </ac:picMkLst>
        </pc:picChg>
        <pc:picChg chg="add del mod">
          <ac:chgData name="Carrie Brookes" userId="a754484a-70c5-4134-a4df-d74ab84e9508" providerId="ADAL" clId="{A9AAC9A7-1331-4FA6-B4F3-CCED5978B662}" dt="2023-01-16T16:42:19.584" v="236" actId="931"/>
          <ac:picMkLst>
            <pc:docMk/>
            <pc:sldMk cId="2980141093" sldId="274"/>
            <ac:picMk id="8" creationId="{A377A53B-1893-8D4F-8361-47DA288A5F5A}"/>
          </ac:picMkLst>
        </pc:picChg>
        <pc:picChg chg="del">
          <ac:chgData name="Carrie Brookes" userId="a754484a-70c5-4134-a4df-d74ab84e9508" providerId="ADAL" clId="{A9AAC9A7-1331-4FA6-B4F3-CCED5978B662}" dt="2023-01-16T16:43:39.450" v="246" actId="478"/>
          <ac:picMkLst>
            <pc:docMk/>
            <pc:sldMk cId="2980141093" sldId="274"/>
            <ac:picMk id="10" creationId="{6AC9A4B8-6C78-C85E-19B2-B402DBB9F351}"/>
          </ac:picMkLst>
        </pc:picChg>
        <pc:cxnChg chg="del mod">
          <ac:chgData name="Carrie Brookes" userId="a754484a-70c5-4134-a4df-d74ab84e9508" providerId="ADAL" clId="{A9AAC9A7-1331-4FA6-B4F3-CCED5978B662}" dt="2023-01-16T16:45:44.415" v="262" actId="478"/>
          <ac:cxnSpMkLst>
            <pc:docMk/>
            <pc:sldMk cId="2980141093" sldId="274"/>
            <ac:cxnSpMk id="13" creationId="{FE26F469-5D1A-B31E-C4B9-190D06C4D1D7}"/>
          </ac:cxnSpMkLst>
        </pc:cxnChg>
      </pc:sldChg>
      <pc:sldChg chg="addSp delSp modSp add mod ord modTransition setBg setClrOvrMap">
        <pc:chgData name="Carrie Brookes" userId="a754484a-70c5-4134-a4df-d74ab84e9508" providerId="ADAL" clId="{A9AAC9A7-1331-4FA6-B4F3-CCED5978B662}" dt="2023-01-16T17:37:54.857" v="1139"/>
        <pc:sldMkLst>
          <pc:docMk/>
          <pc:sldMk cId="1578697866" sldId="275"/>
        </pc:sldMkLst>
        <pc:spChg chg="del mod">
          <ac:chgData name="Carrie Brookes" userId="a754484a-70c5-4134-a4df-d74ab84e9508" providerId="ADAL" clId="{A9AAC9A7-1331-4FA6-B4F3-CCED5978B662}" dt="2023-01-16T16:54:15.119" v="446" actId="21"/>
          <ac:spMkLst>
            <pc:docMk/>
            <pc:sldMk cId="1578697866" sldId="275"/>
            <ac:spMk id="2" creationId="{2F996344-F5C6-1798-AEEE-9B4F66FF0343}"/>
          </ac:spMkLst>
        </pc:spChg>
        <pc:spChg chg="del mod">
          <ac:chgData name="Carrie Brookes" userId="a754484a-70c5-4134-a4df-d74ab84e9508" providerId="ADAL" clId="{A9AAC9A7-1331-4FA6-B4F3-CCED5978B662}" dt="2023-01-16T16:54:15.119" v="446" actId="21"/>
          <ac:spMkLst>
            <pc:docMk/>
            <pc:sldMk cId="1578697866" sldId="275"/>
            <ac:spMk id="3" creationId="{9D678484-5FF3-19DE-8B54-B83E73767639}"/>
          </ac:spMkLst>
        </pc:spChg>
        <pc:spChg chg="add del mod">
          <ac:chgData name="Carrie Brookes" userId="a754484a-70c5-4134-a4df-d74ab84e9508" providerId="ADAL" clId="{A9AAC9A7-1331-4FA6-B4F3-CCED5978B662}" dt="2023-01-16T16:54:34.171" v="450" actId="478"/>
          <ac:spMkLst>
            <pc:docMk/>
            <pc:sldMk cId="1578697866" sldId="275"/>
            <ac:spMk id="17" creationId="{9253AB26-A47A-ED48-6A92-2FA251ABA527}"/>
          </ac:spMkLst>
        </pc:spChg>
        <pc:spChg chg="add del">
          <ac:chgData name="Carrie Brookes" userId="a754484a-70c5-4134-a4df-d74ab84e9508" providerId="ADAL" clId="{A9AAC9A7-1331-4FA6-B4F3-CCED5978B662}" dt="2023-01-16T16:56:07.727" v="462" actId="26606"/>
          <ac:spMkLst>
            <pc:docMk/>
            <pc:sldMk cId="1578697866" sldId="275"/>
            <ac:spMk id="18" creationId="{5CB593EA-2F98-479F-B4C4-F366571FA64D}"/>
          </ac:spMkLst>
        </pc:spChg>
        <pc:spChg chg="add del mod">
          <ac:chgData name="Carrie Brookes" userId="a754484a-70c5-4134-a4df-d74ab84e9508" providerId="ADAL" clId="{A9AAC9A7-1331-4FA6-B4F3-CCED5978B662}" dt="2023-01-16T16:54:36.357" v="451" actId="478"/>
          <ac:spMkLst>
            <pc:docMk/>
            <pc:sldMk cId="1578697866" sldId="275"/>
            <ac:spMk id="20" creationId="{73D57EEA-C287-7E0F-7262-1DBDF2002531}"/>
          </ac:spMkLst>
        </pc:spChg>
        <pc:spChg chg="add del mod">
          <ac:chgData name="Carrie Brookes" userId="a754484a-70c5-4134-a4df-d74ab84e9508" providerId="ADAL" clId="{A9AAC9A7-1331-4FA6-B4F3-CCED5978B662}" dt="2023-01-16T16:56:19.171" v="463" actId="478"/>
          <ac:spMkLst>
            <pc:docMk/>
            <pc:sldMk cId="1578697866" sldId="275"/>
            <ac:spMk id="21" creationId="{36593108-095B-EA14-B991-E39395A509A5}"/>
          </ac:spMkLst>
        </pc:spChg>
        <pc:spChg chg="add del mod">
          <ac:chgData name="Carrie Brookes" userId="a754484a-70c5-4134-a4df-d74ab84e9508" providerId="ADAL" clId="{A9AAC9A7-1331-4FA6-B4F3-CCED5978B662}" dt="2023-01-16T16:55:02.152" v="455" actId="478"/>
          <ac:spMkLst>
            <pc:docMk/>
            <pc:sldMk cId="1578697866" sldId="275"/>
            <ac:spMk id="22" creationId="{E5BA6A40-F621-741A-AD0A-18F613C249F4}"/>
          </ac:spMkLst>
        </pc:spChg>
        <pc:spChg chg="add del mod">
          <ac:chgData name="Carrie Brookes" userId="a754484a-70c5-4134-a4df-d74ab84e9508" providerId="ADAL" clId="{A9AAC9A7-1331-4FA6-B4F3-CCED5978B662}" dt="2023-01-16T16:56:24.907" v="469"/>
          <ac:spMkLst>
            <pc:docMk/>
            <pc:sldMk cId="1578697866" sldId="275"/>
            <ac:spMk id="23" creationId="{1EB2A6B1-F5B6-531E-3BE5-24093BDE62E5}"/>
          </ac:spMkLst>
        </pc:spChg>
        <pc:spChg chg="add del mod">
          <ac:chgData name="Carrie Brookes" userId="a754484a-70c5-4134-a4df-d74ab84e9508" providerId="ADAL" clId="{A9AAC9A7-1331-4FA6-B4F3-CCED5978B662}" dt="2023-01-16T16:56:24.907" v="469"/>
          <ac:spMkLst>
            <pc:docMk/>
            <pc:sldMk cId="1578697866" sldId="275"/>
            <ac:spMk id="24" creationId="{F68C9813-6D44-0BB2-B9FC-2624091B731C}"/>
          </ac:spMkLst>
        </pc:spChg>
        <pc:spChg chg="add del mod">
          <ac:chgData name="Carrie Brookes" userId="a754484a-70c5-4134-a4df-d74ab84e9508" providerId="ADAL" clId="{A9AAC9A7-1331-4FA6-B4F3-CCED5978B662}" dt="2023-01-16T17:01:23.068" v="517" actId="478"/>
          <ac:spMkLst>
            <pc:docMk/>
            <pc:sldMk cId="1578697866" sldId="275"/>
            <ac:spMk id="25" creationId="{244F244B-3DE6-1B77-EC26-3253709616EF}"/>
          </ac:spMkLst>
        </pc:spChg>
        <pc:spChg chg="add del">
          <ac:chgData name="Carrie Brookes" userId="a754484a-70c5-4134-a4df-d74ab84e9508" providerId="ADAL" clId="{A9AAC9A7-1331-4FA6-B4F3-CCED5978B662}" dt="2023-01-16T16:56:04.091" v="459" actId="26606"/>
          <ac:spMkLst>
            <pc:docMk/>
            <pc:sldMk cId="1578697866" sldId="275"/>
            <ac:spMk id="26" creationId="{09C509D2-0C1A-47B8-89C1-D3AB17D45256}"/>
          </ac:spMkLst>
        </pc:spChg>
        <pc:spChg chg="add del mod">
          <ac:chgData name="Carrie Brookes" userId="a754484a-70c5-4134-a4df-d74ab84e9508" providerId="ADAL" clId="{A9AAC9A7-1331-4FA6-B4F3-CCED5978B662}" dt="2023-01-16T17:01:25.381" v="519" actId="478"/>
          <ac:spMkLst>
            <pc:docMk/>
            <pc:sldMk cId="1578697866" sldId="275"/>
            <ac:spMk id="27" creationId="{7307C757-AE33-DCFF-B91C-DD42916642F8}"/>
          </ac:spMkLst>
        </pc:spChg>
        <pc:spChg chg="add del">
          <ac:chgData name="Carrie Brookes" userId="a754484a-70c5-4134-a4df-d74ab84e9508" providerId="ADAL" clId="{A9AAC9A7-1331-4FA6-B4F3-CCED5978B662}" dt="2023-01-16T16:56:07.633" v="461" actId="26606"/>
          <ac:spMkLst>
            <pc:docMk/>
            <pc:sldMk cId="1578697866" sldId="275"/>
            <ac:spMk id="31" creationId="{6EFFF4A2-EB01-4738-9824-8D9A72A51BB9}"/>
          </ac:spMkLst>
        </pc:spChg>
        <pc:spChg chg="add del mod">
          <ac:chgData name="Carrie Brookes" userId="a754484a-70c5-4134-a4df-d74ab84e9508" providerId="ADAL" clId="{A9AAC9A7-1331-4FA6-B4F3-CCED5978B662}" dt="2023-01-16T16:57:30.335" v="484" actId="478"/>
          <ac:spMkLst>
            <pc:docMk/>
            <pc:sldMk cId="1578697866" sldId="275"/>
            <ac:spMk id="32" creationId="{059B010B-798E-BC98-F97F-02372C39DC24}"/>
          </ac:spMkLst>
        </pc:spChg>
        <pc:spChg chg="add">
          <ac:chgData name="Carrie Brookes" userId="a754484a-70c5-4134-a4df-d74ab84e9508" providerId="ADAL" clId="{A9AAC9A7-1331-4FA6-B4F3-CCED5978B662}" dt="2023-01-16T16:56:07.727" v="462" actId="26606"/>
          <ac:spMkLst>
            <pc:docMk/>
            <pc:sldMk cId="1578697866" sldId="275"/>
            <ac:spMk id="33" creationId="{09C509D2-0C1A-47B8-89C1-D3AB17D45256}"/>
          </ac:spMkLst>
        </pc:spChg>
        <pc:spChg chg="add del mod">
          <ac:chgData name="Carrie Brookes" userId="a754484a-70c5-4134-a4df-d74ab84e9508" providerId="ADAL" clId="{A9AAC9A7-1331-4FA6-B4F3-CCED5978B662}" dt="2023-01-16T17:00:11.088" v="504" actId="478"/>
          <ac:spMkLst>
            <pc:docMk/>
            <pc:sldMk cId="1578697866" sldId="275"/>
            <ac:spMk id="34" creationId="{AA5AD2F2-2ED7-EEAE-0A60-DFE6E712235D}"/>
          </ac:spMkLst>
        </pc:spChg>
        <pc:spChg chg="add mod">
          <ac:chgData name="Carrie Brookes" userId="a754484a-70c5-4134-a4df-d74ab84e9508" providerId="ADAL" clId="{A9AAC9A7-1331-4FA6-B4F3-CCED5978B662}" dt="2023-01-16T17:05:41.808" v="570" actId="1076"/>
          <ac:spMkLst>
            <pc:docMk/>
            <pc:sldMk cId="1578697866" sldId="275"/>
            <ac:spMk id="35" creationId="{2BB26270-2559-D8E2-6C68-9D0969014659}"/>
          </ac:spMkLst>
        </pc:spChg>
        <pc:spChg chg="add mod ord">
          <ac:chgData name="Carrie Brookes" userId="a754484a-70c5-4134-a4df-d74ab84e9508" providerId="ADAL" clId="{A9AAC9A7-1331-4FA6-B4F3-CCED5978B662}" dt="2023-01-16T17:07:38.179" v="588" actId="1076"/>
          <ac:spMkLst>
            <pc:docMk/>
            <pc:sldMk cId="1578697866" sldId="275"/>
            <ac:spMk id="38" creationId="{DE0A8730-135A-20BD-C60C-910A320E8ACC}"/>
          </ac:spMkLst>
        </pc:spChg>
        <pc:spChg chg="add mod">
          <ac:chgData name="Carrie Brookes" userId="a754484a-70c5-4134-a4df-d74ab84e9508" providerId="ADAL" clId="{A9AAC9A7-1331-4FA6-B4F3-CCED5978B662}" dt="2023-01-16T17:04:51.713" v="558" actId="21"/>
          <ac:spMkLst>
            <pc:docMk/>
            <pc:sldMk cId="1578697866" sldId="275"/>
            <ac:spMk id="39" creationId="{0367A549-4206-0836-549E-A70CDD353DD2}"/>
          </ac:spMkLst>
        </pc:spChg>
        <pc:spChg chg="add del mod">
          <ac:chgData name="Carrie Brookes" userId="a754484a-70c5-4134-a4df-d74ab84e9508" providerId="ADAL" clId="{A9AAC9A7-1331-4FA6-B4F3-CCED5978B662}" dt="2023-01-16T17:05:18.839" v="563" actId="478"/>
          <ac:spMkLst>
            <pc:docMk/>
            <pc:sldMk cId="1578697866" sldId="275"/>
            <ac:spMk id="40" creationId="{8F4E82F7-1069-BC81-F428-9CDF37962398}"/>
          </ac:spMkLst>
        </pc:spChg>
        <pc:spChg chg="add del mod">
          <ac:chgData name="Carrie Brookes" userId="a754484a-70c5-4134-a4df-d74ab84e9508" providerId="ADAL" clId="{A9AAC9A7-1331-4FA6-B4F3-CCED5978B662}" dt="2023-01-16T17:04:34.175" v="554"/>
          <ac:spMkLst>
            <pc:docMk/>
            <pc:sldMk cId="1578697866" sldId="275"/>
            <ac:spMk id="41" creationId="{DE0AFB3E-C2FB-3BC1-C850-E29BCE874E3B}"/>
          </ac:spMkLst>
        </pc:spChg>
        <pc:spChg chg="add del mod">
          <ac:chgData name="Carrie Brookes" userId="a754484a-70c5-4134-a4df-d74ab84e9508" providerId="ADAL" clId="{A9AAC9A7-1331-4FA6-B4F3-CCED5978B662}" dt="2023-01-16T17:04:34.175" v="554"/>
          <ac:spMkLst>
            <pc:docMk/>
            <pc:sldMk cId="1578697866" sldId="275"/>
            <ac:spMk id="42" creationId="{E4641BB0-95B8-5B1A-8302-FEA9259306EF}"/>
          </ac:spMkLst>
        </pc:spChg>
        <pc:spChg chg="add del mod">
          <ac:chgData name="Carrie Brookes" userId="a754484a-70c5-4134-a4df-d74ab84e9508" providerId="ADAL" clId="{A9AAC9A7-1331-4FA6-B4F3-CCED5978B662}" dt="2023-01-16T17:04:37.127" v="556"/>
          <ac:spMkLst>
            <pc:docMk/>
            <pc:sldMk cId="1578697866" sldId="275"/>
            <ac:spMk id="43" creationId="{CB2FAA86-CC0F-D6CC-0C1B-2E2112416124}"/>
          </ac:spMkLst>
        </pc:spChg>
        <pc:spChg chg="add del mod">
          <ac:chgData name="Carrie Brookes" userId="a754484a-70c5-4134-a4df-d74ab84e9508" providerId="ADAL" clId="{A9AAC9A7-1331-4FA6-B4F3-CCED5978B662}" dt="2023-01-16T17:04:37.127" v="556"/>
          <ac:spMkLst>
            <pc:docMk/>
            <pc:sldMk cId="1578697866" sldId="275"/>
            <ac:spMk id="44" creationId="{C503F432-95CC-A0A7-4C26-65102871D589}"/>
          </ac:spMkLst>
        </pc:spChg>
        <pc:spChg chg="add mod">
          <ac:chgData name="Carrie Brookes" userId="a754484a-70c5-4134-a4df-d74ab84e9508" providerId="ADAL" clId="{A9AAC9A7-1331-4FA6-B4F3-CCED5978B662}" dt="2023-01-16T17:25:29.322" v="1003" actId="207"/>
          <ac:spMkLst>
            <pc:docMk/>
            <pc:sldMk cId="1578697866" sldId="275"/>
            <ac:spMk id="45" creationId="{A3F3283F-CAD2-ED02-A2EF-401663D782B7}"/>
          </ac:spMkLst>
        </pc:spChg>
        <pc:spChg chg="add mod">
          <ac:chgData name="Carrie Brookes" userId="a754484a-70c5-4134-a4df-d74ab84e9508" providerId="ADAL" clId="{A9AAC9A7-1331-4FA6-B4F3-CCED5978B662}" dt="2023-01-16T17:25:32.006" v="1004" actId="207"/>
          <ac:spMkLst>
            <pc:docMk/>
            <pc:sldMk cId="1578697866" sldId="275"/>
            <ac:spMk id="46" creationId="{64AA9D99-5DDF-ED32-B142-F7855A44026F}"/>
          </ac:spMkLst>
        </pc:spChg>
        <pc:grpChg chg="add del">
          <ac:chgData name="Carrie Brookes" userId="a754484a-70c5-4134-a4df-d74ab84e9508" providerId="ADAL" clId="{A9AAC9A7-1331-4FA6-B4F3-CCED5978B662}" dt="2023-01-16T16:56:07.633" v="461" actId="26606"/>
          <ac:grpSpMkLst>
            <pc:docMk/>
            <pc:sldMk cId="1578697866" sldId="275"/>
            <ac:grpSpMk id="28" creationId="{D4469D90-62FA-49B2-981E-5305361D5A58}"/>
          </ac:grpSpMkLst>
        </pc:grpChg>
        <pc:picChg chg="del">
          <ac:chgData name="Carrie Brookes" userId="a754484a-70c5-4134-a4df-d74ab84e9508" providerId="ADAL" clId="{A9AAC9A7-1331-4FA6-B4F3-CCED5978B662}" dt="2023-01-16T16:50:29.468" v="352" actId="478"/>
          <ac:picMkLst>
            <pc:docMk/>
            <pc:sldMk cId="1578697866" sldId="275"/>
            <ac:picMk id="5" creationId="{5D5E37E2-93EB-BA5C-783F-335C5F22438E}"/>
          </ac:picMkLst>
        </pc:picChg>
        <pc:picChg chg="del">
          <ac:chgData name="Carrie Brookes" userId="a754484a-70c5-4134-a4df-d74ab84e9508" providerId="ADAL" clId="{A9AAC9A7-1331-4FA6-B4F3-CCED5978B662}" dt="2023-01-16T16:50:27.199" v="349" actId="478"/>
          <ac:picMkLst>
            <pc:docMk/>
            <pc:sldMk cId="1578697866" sldId="275"/>
            <ac:picMk id="7" creationId="{B255CFB9-E5D5-4F4C-6BBC-4C79D9F8117E}"/>
          </ac:picMkLst>
        </pc:picChg>
        <pc:picChg chg="add mod ord modCrop">
          <ac:chgData name="Carrie Brookes" userId="a754484a-70c5-4134-a4df-d74ab84e9508" providerId="ADAL" clId="{A9AAC9A7-1331-4FA6-B4F3-CCED5978B662}" dt="2023-01-16T17:21:45.692" v="951" actId="339"/>
          <ac:picMkLst>
            <pc:docMk/>
            <pc:sldMk cId="1578697866" sldId="275"/>
            <ac:picMk id="8" creationId="{113898E5-6800-44A9-22E3-89189D6774E6}"/>
          </ac:picMkLst>
        </pc:picChg>
        <pc:picChg chg="del">
          <ac:chgData name="Carrie Brookes" userId="a754484a-70c5-4134-a4df-d74ab84e9508" providerId="ADAL" clId="{A9AAC9A7-1331-4FA6-B4F3-CCED5978B662}" dt="2023-01-16T16:50:28.754" v="351" actId="478"/>
          <ac:picMkLst>
            <pc:docMk/>
            <pc:sldMk cId="1578697866" sldId="275"/>
            <ac:picMk id="9" creationId="{4BBB1B9B-49EE-8766-6F82-1DE89DB33F57}"/>
          </ac:picMkLst>
        </pc:picChg>
        <pc:picChg chg="del">
          <ac:chgData name="Carrie Brookes" userId="a754484a-70c5-4134-a4df-d74ab84e9508" providerId="ADAL" clId="{A9AAC9A7-1331-4FA6-B4F3-CCED5978B662}" dt="2023-01-16T16:50:28.087" v="350" actId="478"/>
          <ac:picMkLst>
            <pc:docMk/>
            <pc:sldMk cId="1578697866" sldId="275"/>
            <ac:picMk id="11" creationId="{4EB701B3-0026-8A32-ADAA-7B0FD8B81F35}"/>
          </ac:picMkLst>
        </pc:picChg>
        <pc:picChg chg="add del mod ord">
          <ac:chgData name="Carrie Brookes" userId="a754484a-70c5-4134-a4df-d74ab84e9508" providerId="ADAL" clId="{A9AAC9A7-1331-4FA6-B4F3-CCED5978B662}" dt="2023-01-16T17:02:13.543" v="528" actId="478"/>
          <ac:picMkLst>
            <pc:docMk/>
            <pc:sldMk cId="1578697866" sldId="275"/>
            <ac:picMk id="12" creationId="{452A5D29-C9A9-8F65-C1C2-FC81525B2920}"/>
          </ac:picMkLst>
        </pc:picChg>
        <pc:picChg chg="del">
          <ac:chgData name="Carrie Brookes" userId="a754484a-70c5-4134-a4df-d74ab84e9508" providerId="ADAL" clId="{A9AAC9A7-1331-4FA6-B4F3-CCED5978B662}" dt="2023-01-16T16:50:30.303" v="353" actId="478"/>
          <ac:picMkLst>
            <pc:docMk/>
            <pc:sldMk cId="1578697866" sldId="275"/>
            <ac:picMk id="13" creationId="{5634C241-02B7-2657-1A9C-CF40F4C168E2}"/>
          </ac:picMkLst>
        </pc:picChg>
        <pc:picChg chg="add mod ord">
          <ac:chgData name="Carrie Brookes" userId="a754484a-70c5-4134-a4df-d74ab84e9508" providerId="ADAL" clId="{A9AAC9A7-1331-4FA6-B4F3-CCED5978B662}" dt="2023-01-16T17:06:48.614" v="585" actId="1076"/>
          <ac:picMkLst>
            <pc:docMk/>
            <pc:sldMk cId="1578697866" sldId="275"/>
            <ac:picMk id="15" creationId="{513C3DF4-A5B8-21BA-DF7A-AB6DCA8BEE5A}"/>
          </ac:picMkLst>
        </pc:picChg>
        <pc:picChg chg="add mod">
          <ac:chgData name="Carrie Brookes" userId="a754484a-70c5-4134-a4df-d74ab84e9508" providerId="ADAL" clId="{A9AAC9A7-1331-4FA6-B4F3-CCED5978B662}" dt="2023-01-16T17:03:22.644" v="542" actId="1076"/>
          <ac:picMkLst>
            <pc:docMk/>
            <pc:sldMk cId="1578697866" sldId="275"/>
            <ac:picMk id="37" creationId="{CA2EE488-C51E-58BF-44DD-BCCA45789C4D}"/>
          </ac:picMkLst>
        </pc:picChg>
        <pc:cxnChg chg="del">
          <ac:chgData name="Carrie Brookes" userId="a754484a-70c5-4134-a4df-d74ab84e9508" providerId="ADAL" clId="{A9AAC9A7-1331-4FA6-B4F3-CCED5978B662}" dt="2023-01-16T16:54:37.733" v="452" actId="478"/>
          <ac:cxnSpMkLst>
            <pc:docMk/>
            <pc:sldMk cId="1578697866" sldId="275"/>
            <ac:cxnSpMk id="4" creationId="{57C6A671-1061-15CB-3EA3-628DB58388DF}"/>
          </ac:cxnSpMkLst>
        </pc:cxnChg>
        <pc:cxnChg chg="add mod">
          <ac:chgData name="Carrie Brookes" userId="a754484a-70c5-4134-a4df-d74ab84e9508" providerId="ADAL" clId="{A9AAC9A7-1331-4FA6-B4F3-CCED5978B662}" dt="2023-01-16T17:08:04.088" v="592" actId="14100"/>
          <ac:cxnSpMkLst>
            <pc:docMk/>
            <pc:sldMk cId="1578697866" sldId="275"/>
            <ac:cxnSpMk id="47" creationId="{CB626D07-BA12-F95D-99AE-55F15DD9AB63}"/>
          </ac:cxnSpMkLst>
        </pc:cxnChg>
      </pc:sldChg>
      <pc:sldChg chg="addSp delSp modSp add mod ord modTransition">
        <pc:chgData name="Carrie Brookes" userId="a754484a-70c5-4134-a4df-d74ab84e9508" providerId="ADAL" clId="{A9AAC9A7-1331-4FA6-B4F3-CCED5978B662}" dt="2023-01-18T12:56:53.532" v="1275" actId="1076"/>
        <pc:sldMkLst>
          <pc:docMk/>
          <pc:sldMk cId="2261694788" sldId="276"/>
        </pc:sldMkLst>
        <pc:spChg chg="del mod">
          <ac:chgData name="Carrie Brookes" userId="a754484a-70c5-4134-a4df-d74ab84e9508" providerId="ADAL" clId="{A9AAC9A7-1331-4FA6-B4F3-CCED5978B662}" dt="2023-01-16T17:19:14.763" v="926" actId="478"/>
          <ac:spMkLst>
            <pc:docMk/>
            <pc:sldMk cId="2261694788" sldId="276"/>
            <ac:spMk id="2" creationId="{F9C710B0-B9E2-89FB-5DF8-104F193F8E48}"/>
          </ac:spMkLst>
        </pc:spChg>
        <pc:spChg chg="add del mod">
          <ac:chgData name="Carrie Brookes" userId="a754484a-70c5-4134-a4df-d74ab84e9508" providerId="ADAL" clId="{A9AAC9A7-1331-4FA6-B4F3-CCED5978B662}" dt="2023-01-16T17:18:30.099" v="901" actId="478"/>
          <ac:spMkLst>
            <pc:docMk/>
            <pc:sldMk cId="2261694788" sldId="276"/>
            <ac:spMk id="8" creationId="{DC381B1D-23A0-342A-2F28-90B2C3A34621}"/>
          </ac:spMkLst>
        </pc:spChg>
        <pc:spChg chg="add mod">
          <ac:chgData name="Carrie Brookes" userId="a754484a-70c5-4134-a4df-d74ab84e9508" providerId="ADAL" clId="{A9AAC9A7-1331-4FA6-B4F3-CCED5978B662}" dt="2023-01-18T12:56:53.532" v="1275" actId="1076"/>
          <ac:spMkLst>
            <pc:docMk/>
            <pc:sldMk cId="2261694788" sldId="276"/>
            <ac:spMk id="10" creationId="{C51D2149-280E-9CA7-257E-AE243CD20EFC}"/>
          </ac:spMkLst>
        </pc:spChg>
        <pc:spChg chg="add del mod">
          <ac:chgData name="Carrie Brookes" userId="a754484a-70c5-4134-a4df-d74ab84e9508" providerId="ADAL" clId="{A9AAC9A7-1331-4FA6-B4F3-CCED5978B662}" dt="2023-01-18T12:56:47.957" v="1274" actId="1076"/>
          <ac:spMkLst>
            <pc:docMk/>
            <pc:sldMk cId="2261694788" sldId="276"/>
            <ac:spMk id="12" creationId="{E903AD19-18AF-1D40-9AC1-325B874046B4}"/>
          </ac:spMkLst>
        </pc:spChg>
        <pc:spChg chg="add del mod">
          <ac:chgData name="Carrie Brookes" userId="a754484a-70c5-4134-a4df-d74ab84e9508" providerId="ADAL" clId="{A9AAC9A7-1331-4FA6-B4F3-CCED5978B662}" dt="2023-01-16T17:19:39.645" v="931" actId="478"/>
          <ac:spMkLst>
            <pc:docMk/>
            <pc:sldMk cId="2261694788" sldId="276"/>
            <ac:spMk id="15" creationId="{89E9FA90-07CF-04E0-8707-3BB8146CAD7F}"/>
          </ac:spMkLst>
        </pc:spChg>
        <pc:spChg chg="add del mod">
          <ac:chgData name="Carrie Brookes" userId="a754484a-70c5-4134-a4df-d74ab84e9508" providerId="ADAL" clId="{A9AAC9A7-1331-4FA6-B4F3-CCED5978B662}" dt="2023-01-16T17:20:03.721" v="939" actId="478"/>
          <ac:spMkLst>
            <pc:docMk/>
            <pc:sldMk cId="2261694788" sldId="276"/>
            <ac:spMk id="17" creationId="{54255E46-0C9D-6175-F33A-89DCBD224D96}"/>
          </ac:spMkLst>
        </pc:spChg>
        <pc:spChg chg="del mod">
          <ac:chgData name="Carrie Brookes" userId="a754484a-70c5-4134-a4df-d74ab84e9508" providerId="ADAL" clId="{A9AAC9A7-1331-4FA6-B4F3-CCED5978B662}" dt="2023-01-16T17:19:48.795" v="934" actId="478"/>
          <ac:spMkLst>
            <pc:docMk/>
            <pc:sldMk cId="2261694788" sldId="276"/>
            <ac:spMk id="19" creationId="{42CDE3FC-79B3-686F-1306-009A5C59051A}"/>
          </ac:spMkLst>
        </pc:spChg>
        <pc:spChg chg="add del mod">
          <ac:chgData name="Carrie Brookes" userId="a754484a-70c5-4134-a4df-d74ab84e9508" providerId="ADAL" clId="{A9AAC9A7-1331-4FA6-B4F3-CCED5978B662}" dt="2023-01-16T17:20:15.631" v="942" actId="478"/>
          <ac:spMkLst>
            <pc:docMk/>
            <pc:sldMk cId="2261694788" sldId="276"/>
            <ac:spMk id="20" creationId="{6346C4E6-7AD7-A775-C635-D76346EE4C4F}"/>
          </ac:spMkLst>
        </pc:spChg>
        <pc:picChg chg="add del mod ord">
          <ac:chgData name="Carrie Brookes" userId="a754484a-70c5-4134-a4df-d74ab84e9508" providerId="ADAL" clId="{A9AAC9A7-1331-4FA6-B4F3-CCED5978B662}" dt="2023-01-16T17:27:38.723" v="1030" actId="14100"/>
          <ac:picMkLst>
            <pc:docMk/>
            <pc:sldMk cId="2261694788" sldId="276"/>
            <ac:picMk id="5" creationId="{79BF0653-EE94-EF19-BDD7-E0F4E0B4050B}"/>
          </ac:picMkLst>
        </pc:picChg>
        <pc:picChg chg="del">
          <ac:chgData name="Carrie Brookes" userId="a754484a-70c5-4134-a4df-d74ab84e9508" providerId="ADAL" clId="{A9AAC9A7-1331-4FA6-B4F3-CCED5978B662}" dt="2023-01-16T17:15:40.892" v="683" actId="478"/>
          <ac:picMkLst>
            <pc:docMk/>
            <pc:sldMk cId="2261694788" sldId="276"/>
            <ac:picMk id="7" creationId="{CA078314-0007-3A34-C725-D0F36532A125}"/>
          </ac:picMkLst>
        </pc:picChg>
        <pc:picChg chg="del">
          <ac:chgData name="Carrie Brookes" userId="a754484a-70c5-4134-a4df-d74ab84e9508" providerId="ADAL" clId="{A9AAC9A7-1331-4FA6-B4F3-CCED5978B662}" dt="2023-01-16T17:15:41.735" v="684" actId="478"/>
          <ac:picMkLst>
            <pc:docMk/>
            <pc:sldMk cId="2261694788" sldId="276"/>
            <ac:picMk id="9" creationId="{71729121-8327-60D1-B98E-0C48E721D997}"/>
          </ac:picMkLst>
        </pc:picChg>
        <pc:picChg chg="del">
          <ac:chgData name="Carrie Brookes" userId="a754484a-70c5-4134-a4df-d74ab84e9508" providerId="ADAL" clId="{A9AAC9A7-1331-4FA6-B4F3-CCED5978B662}" dt="2023-01-16T17:15:40.029" v="682" actId="478"/>
          <ac:picMkLst>
            <pc:docMk/>
            <pc:sldMk cId="2261694788" sldId="276"/>
            <ac:picMk id="11" creationId="{0710CF7A-1B39-1B71-392F-C1E2F7DDBBB7}"/>
          </ac:picMkLst>
        </pc:picChg>
        <pc:picChg chg="del mod">
          <ac:chgData name="Carrie Brookes" userId="a754484a-70c5-4134-a4df-d74ab84e9508" providerId="ADAL" clId="{A9AAC9A7-1331-4FA6-B4F3-CCED5978B662}" dt="2023-01-16T17:16:19.083" v="688" actId="478"/>
          <ac:picMkLst>
            <pc:docMk/>
            <pc:sldMk cId="2261694788" sldId="276"/>
            <ac:picMk id="13" creationId="{1B2ADD89-A043-93E1-46B4-697773E66D2A}"/>
          </ac:picMkLst>
        </pc:picChg>
        <pc:cxnChg chg="del mod">
          <ac:chgData name="Carrie Brookes" userId="a754484a-70c5-4134-a4df-d74ab84e9508" providerId="ADAL" clId="{A9AAC9A7-1331-4FA6-B4F3-CCED5978B662}" dt="2023-01-16T17:19:51.880" v="935" actId="478"/>
          <ac:cxnSpMkLst>
            <pc:docMk/>
            <pc:sldMk cId="2261694788" sldId="276"/>
            <ac:cxnSpMk id="63" creationId="{5C34627B-48E6-4F4D-B843-97717A86B490}"/>
          </ac:cxnSpMkLst>
        </pc:cxnChg>
      </pc:sldChg>
      <pc:sldChg chg="addSp modSp add del">
        <pc:chgData name="Carrie Brookes" userId="a754484a-70c5-4134-a4df-d74ab84e9508" providerId="ADAL" clId="{A9AAC9A7-1331-4FA6-B4F3-CCED5978B662}" dt="2023-01-16T17:07:45.299" v="589" actId="2696"/>
        <pc:sldMkLst>
          <pc:docMk/>
          <pc:sldMk cId="3526694393" sldId="276"/>
        </pc:sldMkLst>
        <pc:spChg chg="add mod">
          <ac:chgData name="Carrie Brookes" userId="a754484a-70c5-4134-a4df-d74ab84e9508" providerId="ADAL" clId="{A9AAC9A7-1331-4FA6-B4F3-CCED5978B662}" dt="2023-01-16T16:54:21.965" v="448"/>
          <ac:spMkLst>
            <pc:docMk/>
            <pc:sldMk cId="3526694393" sldId="276"/>
            <ac:spMk id="2" creationId="{2518130D-3C6A-95F3-F759-AFCE42237120}"/>
          </ac:spMkLst>
        </pc:spChg>
        <pc:spChg chg="add mod">
          <ac:chgData name="Carrie Brookes" userId="a754484a-70c5-4134-a4df-d74ab84e9508" providerId="ADAL" clId="{A9AAC9A7-1331-4FA6-B4F3-CCED5978B662}" dt="2023-01-16T16:54:21.965" v="448"/>
          <ac:spMkLst>
            <pc:docMk/>
            <pc:sldMk cId="3526694393" sldId="276"/>
            <ac:spMk id="3" creationId="{837F2D66-5E6F-313C-A713-922F1AE3CA98}"/>
          </ac:spMkLst>
        </pc:spChg>
      </pc:sldChg>
      <pc:sldChg chg="new del">
        <pc:chgData name="Carrie Brookes" userId="a754484a-70c5-4134-a4df-d74ab84e9508" providerId="ADAL" clId="{A9AAC9A7-1331-4FA6-B4F3-CCED5978B662}" dt="2023-01-18T11:09:05.695" v="1242" actId="2696"/>
        <pc:sldMkLst>
          <pc:docMk/>
          <pc:sldMk cId="1331716238" sldId="277"/>
        </pc:sldMkLst>
      </pc:sldChg>
      <pc:sldChg chg="addSp delSp modSp new mod ord">
        <pc:chgData name="Carrie Brookes" userId="a754484a-70c5-4134-a4df-d74ab84e9508" providerId="ADAL" clId="{A9AAC9A7-1331-4FA6-B4F3-CCED5978B662}" dt="2023-01-18T11:09:12.163" v="1244"/>
        <pc:sldMkLst>
          <pc:docMk/>
          <pc:sldMk cId="296704436" sldId="278"/>
        </pc:sldMkLst>
        <pc:spChg chg="add mod">
          <ac:chgData name="Carrie Brookes" userId="a754484a-70c5-4134-a4df-d74ab84e9508" providerId="ADAL" clId="{A9AAC9A7-1331-4FA6-B4F3-CCED5978B662}" dt="2023-01-18T11:08:47.016" v="1241" actId="1076"/>
          <ac:spMkLst>
            <pc:docMk/>
            <pc:sldMk cId="296704436" sldId="278"/>
            <ac:spMk id="19" creationId="{F4CEE5C9-CC6C-771B-7C02-A64D7387B080}"/>
          </ac:spMkLst>
        </pc:spChg>
        <pc:picChg chg="add del mod">
          <ac:chgData name="Carrie Brookes" userId="a754484a-70c5-4134-a4df-d74ab84e9508" providerId="ADAL" clId="{A9AAC9A7-1331-4FA6-B4F3-CCED5978B662}" dt="2023-01-18T10:29:57.978" v="1176" actId="478"/>
          <ac:picMkLst>
            <pc:docMk/>
            <pc:sldMk cId="296704436" sldId="278"/>
            <ac:picMk id="2" creationId="{30482CDF-F9E1-315C-3134-1C3B7928DB13}"/>
          </ac:picMkLst>
        </pc:picChg>
        <pc:picChg chg="add del mod">
          <ac:chgData name="Carrie Brookes" userId="a754484a-70c5-4134-a4df-d74ab84e9508" providerId="ADAL" clId="{A9AAC9A7-1331-4FA6-B4F3-CCED5978B662}" dt="2023-01-18T10:30:49.424" v="1178" actId="478"/>
          <ac:picMkLst>
            <pc:docMk/>
            <pc:sldMk cId="296704436" sldId="278"/>
            <ac:picMk id="3" creationId="{0F03DFCF-B592-D283-AEA8-9B7BEB41C736}"/>
          </ac:picMkLst>
        </pc:picChg>
        <pc:picChg chg="add del mod">
          <ac:chgData name="Carrie Brookes" userId="a754484a-70c5-4134-a4df-d74ab84e9508" providerId="ADAL" clId="{A9AAC9A7-1331-4FA6-B4F3-CCED5978B662}" dt="2023-01-18T10:30:54.349" v="1180" actId="478"/>
          <ac:picMkLst>
            <pc:docMk/>
            <pc:sldMk cId="296704436" sldId="278"/>
            <ac:picMk id="4" creationId="{535DEBC5-AEC4-19FA-B0F8-784CCFF409FE}"/>
          </ac:picMkLst>
        </pc:picChg>
        <pc:picChg chg="add del mod">
          <ac:chgData name="Carrie Brookes" userId="a754484a-70c5-4134-a4df-d74ab84e9508" providerId="ADAL" clId="{A9AAC9A7-1331-4FA6-B4F3-CCED5978B662}" dt="2023-01-18T11:06:03.943" v="1184" actId="478"/>
          <ac:picMkLst>
            <pc:docMk/>
            <pc:sldMk cId="296704436" sldId="278"/>
            <ac:picMk id="6" creationId="{622BFDE8-8659-EC72-5AD6-86262F8999B0}"/>
          </ac:picMkLst>
        </pc:picChg>
        <pc:picChg chg="add del">
          <ac:chgData name="Carrie Brookes" userId="a754484a-70c5-4134-a4df-d74ab84e9508" providerId="ADAL" clId="{A9AAC9A7-1331-4FA6-B4F3-CCED5978B662}" dt="2023-01-18T11:06:14.326" v="1186" actId="478"/>
          <ac:picMkLst>
            <pc:docMk/>
            <pc:sldMk cId="296704436" sldId="278"/>
            <ac:picMk id="8" creationId="{E193CC0E-091F-1716-8315-BADA9FAA5AEB}"/>
          </ac:picMkLst>
        </pc:picChg>
        <pc:picChg chg="add del">
          <ac:chgData name="Carrie Brookes" userId="a754484a-70c5-4134-a4df-d74ab84e9508" providerId="ADAL" clId="{A9AAC9A7-1331-4FA6-B4F3-CCED5978B662}" dt="2023-01-18T11:07:05.912" v="1188" actId="478"/>
          <ac:picMkLst>
            <pc:docMk/>
            <pc:sldMk cId="296704436" sldId="278"/>
            <ac:picMk id="10" creationId="{FA2A1F54-CD04-4931-3881-43577CA27EE7}"/>
          </ac:picMkLst>
        </pc:picChg>
        <pc:picChg chg="add del">
          <ac:chgData name="Carrie Brookes" userId="a754484a-70c5-4134-a4df-d74ab84e9508" providerId="ADAL" clId="{A9AAC9A7-1331-4FA6-B4F3-CCED5978B662}" dt="2023-01-18T11:07:09.509" v="1190" actId="22"/>
          <ac:picMkLst>
            <pc:docMk/>
            <pc:sldMk cId="296704436" sldId="278"/>
            <ac:picMk id="12" creationId="{15D52345-8DBE-A69F-F9D0-9C1CDE68CB05}"/>
          </ac:picMkLst>
        </pc:picChg>
        <pc:picChg chg="add del">
          <ac:chgData name="Carrie Brookes" userId="a754484a-70c5-4134-a4df-d74ab84e9508" providerId="ADAL" clId="{A9AAC9A7-1331-4FA6-B4F3-CCED5978B662}" dt="2023-01-18T11:07:30.216" v="1192" actId="478"/>
          <ac:picMkLst>
            <pc:docMk/>
            <pc:sldMk cId="296704436" sldId="278"/>
            <ac:picMk id="14" creationId="{EA4E1687-F053-2030-F2B4-D53C1054D0A4}"/>
          </ac:picMkLst>
        </pc:picChg>
        <pc:picChg chg="add del">
          <ac:chgData name="Carrie Brookes" userId="a754484a-70c5-4134-a4df-d74ab84e9508" providerId="ADAL" clId="{A9AAC9A7-1331-4FA6-B4F3-CCED5978B662}" dt="2023-01-18T11:07:32.132" v="1194" actId="22"/>
          <ac:picMkLst>
            <pc:docMk/>
            <pc:sldMk cId="296704436" sldId="278"/>
            <ac:picMk id="16" creationId="{F63AA45A-53E5-E579-70E2-7B10A2921182}"/>
          </ac:picMkLst>
        </pc:picChg>
        <pc:picChg chg="add mod modCrop">
          <ac:chgData name="Carrie Brookes" userId="a754484a-70c5-4134-a4df-d74ab84e9508" providerId="ADAL" clId="{A9AAC9A7-1331-4FA6-B4F3-CCED5978B662}" dt="2023-01-18T11:08:16.178" v="1204" actId="732"/>
          <ac:picMkLst>
            <pc:docMk/>
            <pc:sldMk cId="296704436" sldId="278"/>
            <ac:picMk id="18" creationId="{439910F9-A02E-DE43-9F2F-B11DCF5AF9D5}"/>
          </ac:picMkLst>
        </pc:picChg>
      </pc:sldChg>
      <pc:sldMasterChg chg="modTransition modSldLayout">
        <pc:chgData name="Carrie Brookes" userId="a754484a-70c5-4134-a4df-d74ab84e9508" providerId="ADAL" clId="{A9AAC9A7-1331-4FA6-B4F3-CCED5978B662}" dt="2023-01-16T17:31:32.518" v="1038"/>
        <pc:sldMasterMkLst>
          <pc:docMk/>
          <pc:sldMasterMk cId="2587777626" sldId="2147483648"/>
        </pc:sldMasterMkLst>
        <pc:sldLayoutChg chg="modTransition">
          <pc:chgData name="Carrie Brookes" userId="a754484a-70c5-4134-a4df-d74ab84e9508" providerId="ADAL" clId="{A9AAC9A7-1331-4FA6-B4F3-CCED5978B662}" dt="2023-01-16T17:31:32.518" v="1038"/>
          <pc:sldLayoutMkLst>
            <pc:docMk/>
            <pc:sldMasterMk cId="2587777626" sldId="2147483648"/>
            <pc:sldLayoutMk cId="1213542190" sldId="2147483649"/>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913236914" sldId="2147483650"/>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3256892419" sldId="2147483651"/>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3619317276" sldId="2147483652"/>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1288843317" sldId="2147483653"/>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2764672300" sldId="2147483654"/>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3533340472" sldId="2147483655"/>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3454734371" sldId="2147483656"/>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1644139960" sldId="2147483657"/>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380111182" sldId="2147483658"/>
          </pc:sldLayoutMkLst>
        </pc:sldLayoutChg>
        <pc:sldLayoutChg chg="modTransition">
          <pc:chgData name="Carrie Brookes" userId="a754484a-70c5-4134-a4df-d74ab84e9508" providerId="ADAL" clId="{A9AAC9A7-1331-4FA6-B4F3-CCED5978B662}" dt="2023-01-16T17:31:32.518" v="1038"/>
          <pc:sldLayoutMkLst>
            <pc:docMk/>
            <pc:sldMasterMk cId="2587777626" sldId="2147483648"/>
            <pc:sldLayoutMk cId="749184476"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2F1D-1F5E-4DF4-2F7F-D40E826F04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EAA03AA-3E90-8E4D-33C3-678F7ED9B5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41BB08A-1AAF-9821-C941-A4BBE08AAB13}"/>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5" name="Footer Placeholder 4">
            <a:extLst>
              <a:ext uri="{FF2B5EF4-FFF2-40B4-BE49-F238E27FC236}">
                <a16:creationId xmlns:a16="http://schemas.microsoft.com/office/drawing/2014/main" id="{1E72E437-DB2D-0A92-D728-188B978C3A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175AA4-3569-4F56-1E4A-7421D02650B4}"/>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1213542190"/>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15AC-6DBE-8D5F-3385-E803643F330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8606D9-0AD2-BB64-1093-B33E9B67E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7C0F1E-0CF7-4682-5973-82B21013B1BB}"/>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5" name="Footer Placeholder 4">
            <a:extLst>
              <a:ext uri="{FF2B5EF4-FFF2-40B4-BE49-F238E27FC236}">
                <a16:creationId xmlns:a16="http://schemas.microsoft.com/office/drawing/2014/main" id="{DB7D7CD9-C978-3270-E911-EAEA4EC955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53FACE-9A89-56A3-C98A-417E21C9ED4F}"/>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380111182"/>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0C852-7309-0CC3-BC95-C712EB7877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38427B-32E4-57EA-FA99-87766B1E83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10C2C5-CE6A-D435-9D49-737FF0331F44}"/>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5" name="Footer Placeholder 4">
            <a:extLst>
              <a:ext uri="{FF2B5EF4-FFF2-40B4-BE49-F238E27FC236}">
                <a16:creationId xmlns:a16="http://schemas.microsoft.com/office/drawing/2014/main" id="{F4680E63-B7F1-B5E7-73B3-EBCB17E73D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1EDC1F-994B-E16A-C038-9076B252C4AC}"/>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749184476"/>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90066-4FCC-E2D3-DD9B-46354F037EF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98A4F5-2B61-643B-ACEA-0B5C68956B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44E390-38E7-1D7C-C020-1857F93AD0E9}"/>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5" name="Footer Placeholder 4">
            <a:extLst>
              <a:ext uri="{FF2B5EF4-FFF2-40B4-BE49-F238E27FC236}">
                <a16:creationId xmlns:a16="http://schemas.microsoft.com/office/drawing/2014/main" id="{02715531-DDBC-7B2D-4C15-C089146160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CE7261-6792-C059-2F79-0F7429C27FA6}"/>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913236914"/>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E8AF7-5507-6727-F1FA-482EE7B061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D607CB6-A312-9377-57C8-DCAA656130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9FF6AB-D3AD-AE6A-60D2-33AEB932B7A2}"/>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5" name="Footer Placeholder 4">
            <a:extLst>
              <a:ext uri="{FF2B5EF4-FFF2-40B4-BE49-F238E27FC236}">
                <a16:creationId xmlns:a16="http://schemas.microsoft.com/office/drawing/2014/main" id="{E9FD09C3-E414-9061-0FCD-0912BD97B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3E80D5-4EF5-5477-B053-F3354FCE35FB}"/>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3256892419"/>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09033-0F98-00A5-0779-3994E78443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1F03C4-9223-BA8C-10CF-EA331103BB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B9EB7B-B692-34AA-D856-D390D26A5C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62D85A-2CED-C037-856A-EF333866D1D3}"/>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6" name="Footer Placeholder 5">
            <a:extLst>
              <a:ext uri="{FF2B5EF4-FFF2-40B4-BE49-F238E27FC236}">
                <a16:creationId xmlns:a16="http://schemas.microsoft.com/office/drawing/2014/main" id="{AACC74C8-5031-E5D7-48E7-830CAD5885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58E1E6-EBB4-E6B8-CA9B-F89C807A427B}"/>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3619317276"/>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15D32-D270-5867-339F-1BE9A5CCF8C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48756B-F074-78A6-774C-3966E4113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0F14D2-05DB-846B-9DC1-9CEF030F0C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D9972F-0141-EBE4-6B17-C8F7A52842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D09CA-34CF-51DB-9F27-4877F268EE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F65583-2D09-79BB-6B73-FBBDB217F760}"/>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8" name="Footer Placeholder 7">
            <a:extLst>
              <a:ext uri="{FF2B5EF4-FFF2-40B4-BE49-F238E27FC236}">
                <a16:creationId xmlns:a16="http://schemas.microsoft.com/office/drawing/2014/main" id="{C7796875-741D-4AD0-D2D3-00D1DDBBB6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B65D1B4-8689-E3EE-7953-92706B512B9F}"/>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1288843317"/>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F09B-602C-F9FB-2B4E-BEC082A13D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6F9E41-2F1F-63E9-E9FE-6513C0327841}"/>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4" name="Footer Placeholder 3">
            <a:extLst>
              <a:ext uri="{FF2B5EF4-FFF2-40B4-BE49-F238E27FC236}">
                <a16:creationId xmlns:a16="http://schemas.microsoft.com/office/drawing/2014/main" id="{D6FE6DA1-58ED-6992-894D-DB78E2DF1D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435302-0FA0-2417-8964-06FD053FB1D1}"/>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2764672300"/>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C21BF-01C1-5C42-2D06-0966526196FF}"/>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3" name="Footer Placeholder 2">
            <a:extLst>
              <a:ext uri="{FF2B5EF4-FFF2-40B4-BE49-F238E27FC236}">
                <a16:creationId xmlns:a16="http://schemas.microsoft.com/office/drawing/2014/main" id="{E8000B8C-4985-3791-1A6A-B733251B5F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CA66DA7-C31E-EC33-FF29-19C8C77CE5FF}"/>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3533340472"/>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112C0-1E02-7B49-EB37-19D9A96DEC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79CEBB-7EE7-9B42-AF32-D7266DF7EA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7EC65A-D2F7-AEFF-C9C1-CE0A3A2CC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BB29F6-B922-712C-C13E-7EED1D16B775}"/>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6" name="Footer Placeholder 5">
            <a:extLst>
              <a:ext uri="{FF2B5EF4-FFF2-40B4-BE49-F238E27FC236}">
                <a16:creationId xmlns:a16="http://schemas.microsoft.com/office/drawing/2014/main" id="{D3C540C5-5265-A947-BA64-4E653ADA2A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393A8C-FE4B-71AE-9535-BAA571D02A53}"/>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3454734371"/>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0492-8EE9-CF03-6F07-5B556B9D8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BB443B4-3D56-86EC-11BE-CA5F7D9596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17651AA-5D34-98D8-D587-B54AD2629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99B217-F8AC-B200-7826-8F2E93AE9C54}"/>
              </a:ext>
            </a:extLst>
          </p:cNvPr>
          <p:cNvSpPr>
            <a:spLocks noGrp="1"/>
          </p:cNvSpPr>
          <p:nvPr>
            <p:ph type="dt" sz="half" idx="10"/>
          </p:nvPr>
        </p:nvSpPr>
        <p:spPr/>
        <p:txBody>
          <a:bodyPr/>
          <a:lstStyle/>
          <a:p>
            <a:fld id="{FE66A5F7-772E-4180-9FDA-8598258FABB4}" type="datetimeFigureOut">
              <a:rPr lang="en-GB" smtClean="0"/>
              <a:t>18/01/2023</a:t>
            </a:fld>
            <a:endParaRPr lang="en-GB"/>
          </a:p>
        </p:txBody>
      </p:sp>
      <p:sp>
        <p:nvSpPr>
          <p:cNvPr id="6" name="Footer Placeholder 5">
            <a:extLst>
              <a:ext uri="{FF2B5EF4-FFF2-40B4-BE49-F238E27FC236}">
                <a16:creationId xmlns:a16="http://schemas.microsoft.com/office/drawing/2014/main" id="{543DD7F7-8C92-F719-35E6-AF25FD6491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6E3A50-0057-4EE5-CCC8-3941D412DFDB}"/>
              </a:ext>
            </a:extLst>
          </p:cNvPr>
          <p:cNvSpPr>
            <a:spLocks noGrp="1"/>
          </p:cNvSpPr>
          <p:nvPr>
            <p:ph type="sldNum" sz="quarter" idx="12"/>
          </p:nvPr>
        </p:nvSpPr>
        <p:spPr/>
        <p:txBody>
          <a:bodyPr/>
          <a:lstStyle/>
          <a:p>
            <a:fld id="{07EDA2D8-9F15-4CBF-B8E2-D91F9F618DB1}" type="slidenum">
              <a:rPr lang="en-GB" smtClean="0"/>
              <a:t>‹#›</a:t>
            </a:fld>
            <a:endParaRPr lang="en-GB"/>
          </a:p>
        </p:txBody>
      </p:sp>
    </p:spTree>
    <p:extLst>
      <p:ext uri="{BB962C8B-B14F-4D97-AF65-F5344CB8AC3E}">
        <p14:creationId xmlns:p14="http://schemas.microsoft.com/office/powerpoint/2010/main" val="1644139960"/>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ED6DFA-0BFA-D555-BD6E-F0611C4FDF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15F4E7-155E-4F09-C8B9-2FA605FEA4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549B33-5396-2C30-7F69-1E9BC82B6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6A5F7-772E-4180-9FDA-8598258FABB4}" type="datetimeFigureOut">
              <a:rPr lang="en-GB" smtClean="0"/>
              <a:t>18/01/2023</a:t>
            </a:fld>
            <a:endParaRPr lang="en-GB"/>
          </a:p>
        </p:txBody>
      </p:sp>
      <p:sp>
        <p:nvSpPr>
          <p:cNvPr id="5" name="Footer Placeholder 4">
            <a:extLst>
              <a:ext uri="{FF2B5EF4-FFF2-40B4-BE49-F238E27FC236}">
                <a16:creationId xmlns:a16="http://schemas.microsoft.com/office/drawing/2014/main" id="{9A0D655B-FDA6-4B93-CEE8-F647E1AC81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C638FB2-AA65-5FFB-A389-7679E523E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DA2D8-9F15-4CBF-B8E2-D91F9F618DB1}" type="slidenum">
              <a:rPr lang="en-GB" smtClean="0"/>
              <a:t>‹#›</a:t>
            </a:fld>
            <a:endParaRPr lang="en-GB"/>
          </a:p>
        </p:txBody>
      </p:sp>
    </p:spTree>
    <p:extLst>
      <p:ext uri="{BB962C8B-B14F-4D97-AF65-F5344CB8AC3E}">
        <p14:creationId xmlns:p14="http://schemas.microsoft.com/office/powerpoint/2010/main" val="2587777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a sign&#10;&#10;Description automatically generated with medium confidence">
            <a:extLst>
              <a:ext uri="{FF2B5EF4-FFF2-40B4-BE49-F238E27FC236}">
                <a16:creationId xmlns:a16="http://schemas.microsoft.com/office/drawing/2014/main" id="{C2C173B3-CF23-1603-6402-5499D5F85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097672"/>
          </a:xfrm>
          <a:prstGeom prst="rect">
            <a:avLst/>
          </a:prstGeom>
        </p:spPr>
      </p:pic>
      <p:sp>
        <p:nvSpPr>
          <p:cNvPr id="2" name="Title 1">
            <a:extLst>
              <a:ext uri="{FF2B5EF4-FFF2-40B4-BE49-F238E27FC236}">
                <a16:creationId xmlns:a16="http://schemas.microsoft.com/office/drawing/2014/main" id="{6B360AA9-D816-BF3C-EF9A-17781462B085}"/>
              </a:ext>
            </a:extLst>
          </p:cNvPr>
          <p:cNvSpPr>
            <a:spLocks noGrp="1"/>
          </p:cNvSpPr>
          <p:nvPr>
            <p:ph type="ctrTitle"/>
          </p:nvPr>
        </p:nvSpPr>
        <p:spPr>
          <a:xfrm>
            <a:off x="0" y="0"/>
            <a:ext cx="12192000" cy="1195335"/>
          </a:xfrm>
          <a:solidFill>
            <a:srgbClr val="3B5068">
              <a:alpha val="50000"/>
            </a:srgb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GB" dirty="0">
                <a:solidFill>
                  <a:schemeClr val="bg1"/>
                </a:solidFill>
              </a:rPr>
              <a:t>Village Halls refurbishments</a:t>
            </a:r>
            <a:br>
              <a:rPr lang="en-GB" dirty="0">
                <a:solidFill>
                  <a:schemeClr val="bg1"/>
                </a:solidFill>
              </a:rPr>
            </a:br>
            <a:r>
              <a:rPr lang="en-GB" sz="2700" dirty="0">
                <a:solidFill>
                  <a:schemeClr val="bg1"/>
                </a:solidFill>
              </a:rPr>
              <a:t>Thanks to Lottery funding</a:t>
            </a:r>
            <a:r>
              <a:rPr lang="en-GB" sz="2700" b="0" i="0" dirty="0">
                <a:solidFill>
                  <a:schemeClr val="bg1"/>
                </a:solidFill>
                <a:effectLst/>
                <a:latin typeface="Roboto" panose="02000000000000000000" pitchFamily="2" charset="0"/>
              </a:rPr>
              <a:t> </a:t>
            </a:r>
            <a:endParaRPr lang="en-GB" dirty="0">
              <a:solidFill>
                <a:schemeClr val="bg1"/>
              </a:solidFill>
            </a:endParaRPr>
          </a:p>
        </p:txBody>
      </p:sp>
    </p:spTree>
    <p:extLst>
      <p:ext uri="{BB962C8B-B14F-4D97-AF65-F5344CB8AC3E}">
        <p14:creationId xmlns:p14="http://schemas.microsoft.com/office/powerpoint/2010/main" val="2605710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kitchen with wooden cabinets&#10;&#10;Description automatically generated with medium confidence">
            <a:extLst>
              <a:ext uri="{FF2B5EF4-FFF2-40B4-BE49-F238E27FC236}">
                <a16:creationId xmlns:a16="http://schemas.microsoft.com/office/drawing/2014/main" id="{0EF0ACD2-5ED9-5F15-230C-293926B2133E}"/>
              </a:ext>
            </a:extLst>
          </p:cNvPr>
          <p:cNvPicPr>
            <a:picLocks noChangeAspect="1"/>
          </p:cNvPicPr>
          <p:nvPr/>
        </p:nvPicPr>
        <p:blipFill rotWithShape="1">
          <a:blip r:embed="rId2">
            <a:extLst>
              <a:ext uri="{28A0092B-C50C-407E-A947-70E740481C1C}">
                <a14:useLocalDpi xmlns:a14="http://schemas.microsoft.com/office/drawing/2010/main" val="0"/>
              </a:ext>
            </a:extLst>
          </a:blip>
          <a:srcRect r="9643" b="9886"/>
          <a:stretch/>
        </p:blipFill>
        <p:spPr>
          <a:xfrm>
            <a:off x="0" y="-1"/>
            <a:ext cx="12192000" cy="6858001"/>
          </a:xfrm>
          <a:prstGeom prst="rect">
            <a:avLst/>
          </a:prstGeom>
        </p:spPr>
      </p:pic>
      <p:sp>
        <p:nvSpPr>
          <p:cNvPr id="2" name="Title 1">
            <a:extLst>
              <a:ext uri="{FF2B5EF4-FFF2-40B4-BE49-F238E27FC236}">
                <a16:creationId xmlns:a16="http://schemas.microsoft.com/office/drawing/2014/main" id="{B6CB7687-F457-7929-B2A5-BC67796DCEA0}"/>
              </a:ext>
            </a:extLst>
          </p:cNvPr>
          <p:cNvSpPr>
            <a:spLocks noGrp="1"/>
          </p:cNvSpPr>
          <p:nvPr>
            <p:ph type="title"/>
          </p:nvPr>
        </p:nvSpPr>
        <p:spPr>
          <a:xfrm>
            <a:off x="531223" y="419359"/>
            <a:ext cx="6842760" cy="938266"/>
          </a:xfrm>
          <a:solidFill>
            <a:schemeClr val="tx1">
              <a:alpha val="44000"/>
            </a:schemeClr>
          </a:solidFill>
        </p:spPr>
        <p:txBody>
          <a:bodyPr/>
          <a:lstStyle/>
          <a:p>
            <a:r>
              <a:rPr lang="en-GB" dirty="0" err="1">
                <a:solidFill>
                  <a:schemeClr val="bg1"/>
                </a:solidFill>
              </a:rPr>
              <a:t>Heddon</a:t>
            </a:r>
            <a:r>
              <a:rPr lang="en-GB" dirty="0">
                <a:solidFill>
                  <a:schemeClr val="bg1"/>
                </a:solidFill>
              </a:rPr>
              <a:t> Knott Memorial Hall </a:t>
            </a:r>
          </a:p>
        </p:txBody>
      </p:sp>
      <p:sp>
        <p:nvSpPr>
          <p:cNvPr id="5" name="TextBox 4">
            <a:extLst>
              <a:ext uri="{FF2B5EF4-FFF2-40B4-BE49-F238E27FC236}">
                <a16:creationId xmlns:a16="http://schemas.microsoft.com/office/drawing/2014/main" id="{5AC03103-DE2E-CE1B-98B1-6AF433690271}"/>
              </a:ext>
            </a:extLst>
          </p:cNvPr>
          <p:cNvSpPr txBox="1"/>
          <p:nvPr/>
        </p:nvSpPr>
        <p:spPr>
          <a:xfrm>
            <a:off x="531222" y="1357625"/>
            <a:ext cx="7063377" cy="461665"/>
          </a:xfrm>
          <a:prstGeom prst="rect">
            <a:avLst/>
          </a:prstGeom>
          <a:solidFill>
            <a:schemeClr val="tx1">
              <a:alpha val="43000"/>
            </a:schemeClr>
          </a:solidFill>
        </p:spPr>
        <p:txBody>
          <a:bodyPr wrap="square">
            <a:spAutoFit/>
          </a:bodyPr>
          <a:lstStyle/>
          <a:p>
            <a:r>
              <a:rPr lang="en-GB" sz="2400" dirty="0">
                <a:solidFill>
                  <a:schemeClr val="bg1"/>
                </a:solidFill>
                <a:ea typeface="Times New Roman" panose="02020603050405020304" pitchFamily="18" charset="0"/>
              </a:rPr>
              <a:t>C</a:t>
            </a:r>
            <a:r>
              <a:rPr lang="en-GB" sz="2400" dirty="0">
                <a:solidFill>
                  <a:schemeClr val="bg1"/>
                </a:solidFill>
                <a:effectLst/>
                <a:ea typeface="Times New Roman" panose="02020603050405020304" pitchFamily="18" charset="0"/>
              </a:rPr>
              <a:t>omplete re-fit of old dated kitchen</a:t>
            </a:r>
            <a:endParaRPr lang="en-GB" sz="2400" dirty="0">
              <a:solidFill>
                <a:schemeClr val="bg1"/>
              </a:solidFill>
            </a:endParaRPr>
          </a:p>
        </p:txBody>
      </p:sp>
      <p:sp>
        <p:nvSpPr>
          <p:cNvPr id="8" name="TextBox 7">
            <a:extLst>
              <a:ext uri="{FF2B5EF4-FFF2-40B4-BE49-F238E27FC236}">
                <a16:creationId xmlns:a16="http://schemas.microsoft.com/office/drawing/2014/main" id="{C142525F-15F7-1FEB-3DD0-E71F598D4F2F}"/>
              </a:ext>
            </a:extLst>
          </p:cNvPr>
          <p:cNvSpPr txBox="1"/>
          <p:nvPr/>
        </p:nvSpPr>
        <p:spPr>
          <a:xfrm>
            <a:off x="8071757" y="4720342"/>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Before</a:t>
            </a:r>
            <a:endParaRPr lang="en-GB" dirty="0">
              <a:solidFill>
                <a:schemeClr val="bg1"/>
              </a:solidFill>
              <a:latin typeface="+mj-lt"/>
            </a:endParaRPr>
          </a:p>
        </p:txBody>
      </p:sp>
      <p:sp>
        <p:nvSpPr>
          <p:cNvPr id="12" name="TextBox 11">
            <a:extLst>
              <a:ext uri="{FF2B5EF4-FFF2-40B4-BE49-F238E27FC236}">
                <a16:creationId xmlns:a16="http://schemas.microsoft.com/office/drawing/2014/main" id="{E52A2BF5-2752-5151-4394-2FB13B754352}"/>
              </a:ext>
            </a:extLst>
          </p:cNvPr>
          <p:cNvSpPr txBox="1"/>
          <p:nvPr/>
        </p:nvSpPr>
        <p:spPr>
          <a:xfrm>
            <a:off x="531223" y="4789914"/>
            <a:ext cx="6183086" cy="1200329"/>
          </a:xfrm>
          <a:prstGeom prst="rect">
            <a:avLst/>
          </a:prstGeom>
          <a:solidFill>
            <a:schemeClr val="tx1">
              <a:alpha val="42000"/>
            </a:schemeClr>
          </a:solidFill>
        </p:spPr>
        <p:txBody>
          <a:bodyPr wrap="square">
            <a:spAutoFit/>
          </a:bodyPr>
          <a:lstStyle/>
          <a:p>
            <a:r>
              <a:rPr lang="en-GB" sz="2400" i="1" dirty="0">
                <a:solidFill>
                  <a:schemeClr val="bg1"/>
                </a:solidFill>
                <a:effectLst/>
                <a:ea typeface="Calibri" panose="020F0502020204030204" pitchFamily="34" charset="0"/>
              </a:rPr>
              <a:t>“Before the lottery funded improvements, the kitchen was drab and depressing, very much a boil kettle, and leave room…”</a:t>
            </a:r>
            <a:endParaRPr lang="en-GB" sz="2400" dirty="0"/>
          </a:p>
        </p:txBody>
      </p:sp>
      <p:cxnSp>
        <p:nvCxnSpPr>
          <p:cNvPr id="15" name="Straight Connector 14">
            <a:extLst>
              <a:ext uri="{FF2B5EF4-FFF2-40B4-BE49-F238E27FC236}">
                <a16:creationId xmlns:a16="http://schemas.microsoft.com/office/drawing/2014/main" id="{F322FD3D-A45F-4BCC-0832-49FA2C00C3DD}"/>
              </a:ext>
            </a:extLst>
          </p:cNvPr>
          <p:cNvCxnSpPr>
            <a:cxnSpLocks/>
          </p:cNvCxnSpPr>
          <p:nvPr/>
        </p:nvCxnSpPr>
        <p:spPr>
          <a:xfrm>
            <a:off x="618028" y="1285988"/>
            <a:ext cx="64171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04334"/>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kitchen with white cabinets&#10;&#10;Description automatically generated">
            <a:extLst>
              <a:ext uri="{FF2B5EF4-FFF2-40B4-BE49-F238E27FC236}">
                <a16:creationId xmlns:a16="http://schemas.microsoft.com/office/drawing/2014/main" id="{87D1631C-50B2-6139-1D63-47D43712B8B1}"/>
              </a:ext>
            </a:extLst>
          </p:cNvPr>
          <p:cNvPicPr>
            <a:picLocks noChangeAspect="1"/>
          </p:cNvPicPr>
          <p:nvPr/>
        </p:nvPicPr>
        <p:blipFill rotWithShape="1">
          <a:blip r:embed="rId2">
            <a:extLst>
              <a:ext uri="{28A0092B-C50C-407E-A947-70E740481C1C}">
                <a14:useLocalDpi xmlns:a14="http://schemas.microsoft.com/office/drawing/2010/main" val="0"/>
              </a:ext>
            </a:extLst>
          </a:blip>
          <a:srcRect t="9454" b="15646"/>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F8D29BB6-D016-B7EE-964E-22E0C0F4BFDC}"/>
              </a:ext>
            </a:extLst>
          </p:cNvPr>
          <p:cNvSpPr>
            <a:spLocks noGrp="1"/>
          </p:cNvSpPr>
          <p:nvPr>
            <p:ph idx="1"/>
          </p:nvPr>
        </p:nvSpPr>
        <p:spPr>
          <a:xfrm>
            <a:off x="818410" y="4564583"/>
            <a:ext cx="5910942" cy="1846249"/>
          </a:xfrm>
          <a:solidFill>
            <a:schemeClr val="tx1">
              <a:alpha val="44000"/>
            </a:schemeClr>
          </a:solidFill>
        </p:spPr>
        <p:txBody>
          <a:bodyPr>
            <a:noAutofit/>
          </a:bodyPr>
          <a:lstStyle/>
          <a:p>
            <a:pPr marL="0" indent="0">
              <a:buNone/>
            </a:pPr>
            <a:r>
              <a:rPr lang="en-GB" sz="2000" i="1" dirty="0">
                <a:solidFill>
                  <a:schemeClr val="bg1"/>
                </a:solidFill>
                <a:ea typeface="Calibri" panose="020F0502020204030204" pitchFamily="34" charset="0"/>
              </a:rPr>
              <a:t>“…..</a:t>
            </a:r>
            <a:r>
              <a:rPr lang="en-GB" sz="2000" i="1" dirty="0">
                <a:solidFill>
                  <a:schemeClr val="bg1"/>
                </a:solidFill>
                <a:effectLst/>
                <a:ea typeface="Calibri" panose="020F0502020204030204" pitchFamily="34" charset="0"/>
              </a:rPr>
              <a:t>now it is light and functional, often filled with users and volunteers who stay to chat there. As a Trustee it has provided a welcome opportunity to improve the Hall and shift our focus from simply maintaining to grasping the future potential of improving our community.”</a:t>
            </a:r>
            <a:endParaRPr lang="en-GB" sz="3200" dirty="0"/>
          </a:p>
        </p:txBody>
      </p:sp>
      <p:sp>
        <p:nvSpPr>
          <p:cNvPr id="8" name="Title 1">
            <a:extLst>
              <a:ext uri="{FF2B5EF4-FFF2-40B4-BE49-F238E27FC236}">
                <a16:creationId xmlns:a16="http://schemas.microsoft.com/office/drawing/2014/main" id="{9318BA53-53F3-EDFF-174C-E46ADC74AC4B}"/>
              </a:ext>
            </a:extLst>
          </p:cNvPr>
          <p:cNvSpPr>
            <a:spLocks noGrp="1"/>
          </p:cNvSpPr>
          <p:nvPr>
            <p:ph type="title"/>
          </p:nvPr>
        </p:nvSpPr>
        <p:spPr>
          <a:xfrm>
            <a:off x="818410" y="394734"/>
            <a:ext cx="6842760" cy="970741"/>
          </a:xfrm>
          <a:solidFill>
            <a:schemeClr val="tx1">
              <a:alpha val="43000"/>
            </a:schemeClr>
          </a:solidFill>
        </p:spPr>
        <p:txBody>
          <a:bodyPr/>
          <a:lstStyle/>
          <a:p>
            <a:r>
              <a:rPr lang="en-GB" dirty="0" err="1">
                <a:solidFill>
                  <a:schemeClr val="bg1"/>
                </a:solidFill>
              </a:rPr>
              <a:t>Heddon</a:t>
            </a:r>
            <a:r>
              <a:rPr lang="en-GB" dirty="0">
                <a:solidFill>
                  <a:schemeClr val="bg1"/>
                </a:solidFill>
              </a:rPr>
              <a:t> Knott Memorial Hall </a:t>
            </a:r>
          </a:p>
        </p:txBody>
      </p:sp>
      <p:sp>
        <p:nvSpPr>
          <p:cNvPr id="10" name="TextBox 9">
            <a:extLst>
              <a:ext uri="{FF2B5EF4-FFF2-40B4-BE49-F238E27FC236}">
                <a16:creationId xmlns:a16="http://schemas.microsoft.com/office/drawing/2014/main" id="{F5F20AEF-F37A-DB07-1850-C847ED83F17B}"/>
              </a:ext>
            </a:extLst>
          </p:cNvPr>
          <p:cNvSpPr txBox="1"/>
          <p:nvPr/>
        </p:nvSpPr>
        <p:spPr>
          <a:xfrm>
            <a:off x="821055" y="1362884"/>
            <a:ext cx="6842760" cy="461665"/>
          </a:xfrm>
          <a:prstGeom prst="rect">
            <a:avLst/>
          </a:prstGeom>
          <a:solidFill>
            <a:schemeClr val="tx1">
              <a:alpha val="42000"/>
            </a:schemeClr>
          </a:solidFill>
        </p:spPr>
        <p:txBody>
          <a:bodyPr wrap="square">
            <a:spAutoFit/>
          </a:bodyPr>
          <a:lstStyle/>
          <a:p>
            <a:r>
              <a:rPr lang="en-GB" sz="2400" dirty="0">
                <a:solidFill>
                  <a:schemeClr val="bg1"/>
                </a:solidFill>
                <a:ea typeface="Times New Roman" panose="02020603050405020304" pitchFamily="18" charset="0"/>
              </a:rPr>
              <a:t>C</a:t>
            </a:r>
            <a:r>
              <a:rPr lang="en-GB" sz="2400" dirty="0">
                <a:solidFill>
                  <a:schemeClr val="bg1"/>
                </a:solidFill>
                <a:effectLst/>
                <a:ea typeface="Times New Roman" panose="02020603050405020304" pitchFamily="18" charset="0"/>
              </a:rPr>
              <a:t>omplete re-fit of old dated kitchen</a:t>
            </a:r>
            <a:endParaRPr lang="en-GB" sz="2400" dirty="0">
              <a:solidFill>
                <a:schemeClr val="bg1"/>
              </a:solidFill>
            </a:endParaRPr>
          </a:p>
        </p:txBody>
      </p:sp>
      <p:sp>
        <p:nvSpPr>
          <p:cNvPr id="12" name="TextBox 11">
            <a:extLst>
              <a:ext uri="{FF2B5EF4-FFF2-40B4-BE49-F238E27FC236}">
                <a16:creationId xmlns:a16="http://schemas.microsoft.com/office/drawing/2014/main" id="{A84EB953-6945-F0A9-0717-5DB11E35A506}"/>
              </a:ext>
            </a:extLst>
          </p:cNvPr>
          <p:cNvSpPr txBox="1"/>
          <p:nvPr/>
        </p:nvSpPr>
        <p:spPr>
          <a:xfrm>
            <a:off x="8420305" y="4575827"/>
            <a:ext cx="168221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After</a:t>
            </a:r>
            <a:endParaRPr lang="en-GB" dirty="0">
              <a:solidFill>
                <a:schemeClr val="bg1"/>
              </a:solidFill>
              <a:latin typeface="+mj-lt"/>
            </a:endParaRPr>
          </a:p>
        </p:txBody>
      </p:sp>
      <p:cxnSp>
        <p:nvCxnSpPr>
          <p:cNvPr id="13" name="Straight Connector 12">
            <a:extLst>
              <a:ext uri="{FF2B5EF4-FFF2-40B4-BE49-F238E27FC236}">
                <a16:creationId xmlns:a16="http://schemas.microsoft.com/office/drawing/2014/main" id="{AC3BD15E-02A2-4B3C-1D6C-9F21BADA9802}"/>
              </a:ext>
            </a:extLst>
          </p:cNvPr>
          <p:cNvCxnSpPr>
            <a:cxnSpLocks/>
          </p:cNvCxnSpPr>
          <p:nvPr/>
        </p:nvCxnSpPr>
        <p:spPr>
          <a:xfrm>
            <a:off x="927824" y="1253603"/>
            <a:ext cx="63466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505862"/>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kitchen with green cabinets&#10;&#10;Description automatically generated with low confidence">
            <a:extLst>
              <a:ext uri="{FF2B5EF4-FFF2-40B4-BE49-F238E27FC236}">
                <a16:creationId xmlns:a16="http://schemas.microsoft.com/office/drawing/2014/main" id="{0484CDA5-967B-ECD7-6CDE-962B3BAE9DBB}"/>
              </a:ext>
            </a:extLst>
          </p:cNvPr>
          <p:cNvPicPr>
            <a:picLocks noChangeAspect="1"/>
          </p:cNvPicPr>
          <p:nvPr/>
        </p:nvPicPr>
        <p:blipFill rotWithShape="1">
          <a:blip r:embed="rId2">
            <a:extLst>
              <a:ext uri="{28A0092B-C50C-407E-A947-70E740481C1C}">
                <a14:useLocalDpi xmlns:a14="http://schemas.microsoft.com/office/drawing/2010/main" val="0"/>
              </a:ext>
            </a:extLst>
          </a:blip>
          <a:srcRect l="990" t="14786" r="-990" b="9709"/>
          <a:stretch/>
        </p:blipFill>
        <p:spPr>
          <a:xfrm>
            <a:off x="0" y="0"/>
            <a:ext cx="12313920" cy="6858000"/>
          </a:xfrm>
          <a:prstGeom prst="rect">
            <a:avLst/>
          </a:prstGeom>
        </p:spPr>
      </p:pic>
      <p:sp>
        <p:nvSpPr>
          <p:cNvPr id="2" name="Title 1">
            <a:extLst>
              <a:ext uri="{FF2B5EF4-FFF2-40B4-BE49-F238E27FC236}">
                <a16:creationId xmlns:a16="http://schemas.microsoft.com/office/drawing/2014/main" id="{6B9A6520-870E-F555-B464-E968F9915AC2}"/>
              </a:ext>
            </a:extLst>
          </p:cNvPr>
          <p:cNvSpPr>
            <a:spLocks noGrp="1"/>
          </p:cNvSpPr>
          <p:nvPr>
            <p:ph type="title"/>
          </p:nvPr>
        </p:nvSpPr>
        <p:spPr>
          <a:xfrm>
            <a:off x="838200" y="365125"/>
            <a:ext cx="6096000" cy="814169"/>
          </a:xfrm>
          <a:solidFill>
            <a:schemeClr val="tx1">
              <a:alpha val="41000"/>
            </a:schemeClr>
          </a:solidFill>
        </p:spPr>
        <p:txBody>
          <a:bodyPr/>
          <a:lstStyle/>
          <a:p>
            <a:r>
              <a:rPr lang="en-GB" dirty="0">
                <a:solidFill>
                  <a:schemeClr val="bg1"/>
                </a:solidFill>
              </a:rPr>
              <a:t>Lesbury Village Hall</a:t>
            </a:r>
          </a:p>
        </p:txBody>
      </p:sp>
      <p:sp>
        <p:nvSpPr>
          <p:cNvPr id="3" name="Content Placeholder 2">
            <a:extLst>
              <a:ext uri="{FF2B5EF4-FFF2-40B4-BE49-F238E27FC236}">
                <a16:creationId xmlns:a16="http://schemas.microsoft.com/office/drawing/2014/main" id="{526AD69F-4273-9876-6CCB-B11A1E222231}"/>
              </a:ext>
            </a:extLst>
          </p:cNvPr>
          <p:cNvSpPr>
            <a:spLocks noGrp="1"/>
          </p:cNvSpPr>
          <p:nvPr>
            <p:ph idx="1"/>
          </p:nvPr>
        </p:nvSpPr>
        <p:spPr>
          <a:xfrm>
            <a:off x="838200" y="1993463"/>
            <a:ext cx="6096000" cy="1784717"/>
          </a:xfrm>
          <a:solidFill>
            <a:schemeClr val="tx1">
              <a:alpha val="42000"/>
            </a:schemeClr>
          </a:solidFill>
        </p:spPr>
        <p:txBody>
          <a:bodyPr anchor="ctr">
            <a:normAutofit fontScale="92500" lnSpcReduction="20000"/>
          </a:bodyPr>
          <a:lstStyle/>
          <a:p>
            <a:pPr marL="0" indent="0">
              <a:buNone/>
            </a:pPr>
            <a:r>
              <a:rPr lang="en-GB" sz="1800" i="1" dirty="0">
                <a:solidFill>
                  <a:schemeClr val="bg1"/>
                </a:solidFill>
                <a:effectLst/>
                <a:latin typeface="Calibri" panose="020F0502020204030204" pitchFamily="34" charset="0"/>
                <a:ea typeface="Calibri" panose="020F0502020204030204" pitchFamily="34" charset="0"/>
              </a:rPr>
              <a:t>“The old green stainless steel sink unit is now in Beamish Museum waiting to be installed as part of their 1950s display. </a:t>
            </a:r>
          </a:p>
          <a:p>
            <a:pPr marL="0" indent="0">
              <a:buNone/>
            </a:pPr>
            <a:r>
              <a:rPr lang="en-GB" sz="1800" i="1" dirty="0">
                <a:solidFill>
                  <a:schemeClr val="bg1"/>
                </a:solidFill>
                <a:effectLst/>
                <a:latin typeface="Calibri" panose="020F0502020204030204" pitchFamily="34" charset="0"/>
                <a:ea typeface="Calibri" panose="020F0502020204030204" pitchFamily="34" charset="0"/>
              </a:rPr>
              <a:t>When we started our refurbishment programme we expected it to take us five years to complete. </a:t>
            </a:r>
          </a:p>
          <a:p>
            <a:pPr marL="0" indent="0">
              <a:buNone/>
            </a:pPr>
            <a:r>
              <a:rPr lang="en-GB" sz="1800" i="1" dirty="0">
                <a:solidFill>
                  <a:schemeClr val="bg1"/>
                </a:solidFill>
                <a:effectLst/>
                <a:latin typeface="Calibri" panose="020F0502020204030204" pitchFamily="34" charset="0"/>
                <a:ea typeface="Calibri" panose="020F0502020204030204" pitchFamily="34" charset="0"/>
              </a:rPr>
              <a:t>When we were awarded Lottery money it meant we could create a fantastic new kitchen quite quickly, finish off the main hall work and put in new staging. “ </a:t>
            </a:r>
          </a:p>
        </p:txBody>
      </p:sp>
      <p:sp>
        <p:nvSpPr>
          <p:cNvPr id="5" name="TextBox 4">
            <a:extLst>
              <a:ext uri="{FF2B5EF4-FFF2-40B4-BE49-F238E27FC236}">
                <a16:creationId xmlns:a16="http://schemas.microsoft.com/office/drawing/2014/main" id="{B5772D13-8795-9D0D-B3C7-BE5606697706}"/>
              </a:ext>
            </a:extLst>
          </p:cNvPr>
          <p:cNvSpPr txBox="1"/>
          <p:nvPr/>
        </p:nvSpPr>
        <p:spPr>
          <a:xfrm>
            <a:off x="838200" y="1179294"/>
            <a:ext cx="6096000" cy="646331"/>
          </a:xfrm>
          <a:prstGeom prst="rect">
            <a:avLst/>
          </a:prstGeom>
          <a:solidFill>
            <a:schemeClr val="tx1">
              <a:alpha val="42000"/>
            </a:schemeClr>
          </a:solidFill>
        </p:spPr>
        <p:txBody>
          <a:bodyPr wrap="square">
            <a:spAutoFit/>
          </a:bodyPr>
          <a:lstStyle/>
          <a:p>
            <a:r>
              <a:rPr lang="en-GB" dirty="0">
                <a:solidFill>
                  <a:schemeClr val="bg1"/>
                </a:solidFill>
                <a:ea typeface="Times New Roman" panose="02020603050405020304" pitchFamily="18" charset="0"/>
              </a:rPr>
              <a:t>C</a:t>
            </a:r>
            <a:r>
              <a:rPr lang="en-GB" sz="1800" dirty="0">
                <a:solidFill>
                  <a:schemeClr val="bg1"/>
                </a:solidFill>
                <a:effectLst/>
                <a:ea typeface="Times New Roman" panose="02020603050405020304" pitchFamily="18" charset="0"/>
              </a:rPr>
              <a:t>omplete re-fit of dated kitchen and re-sizing of stage to create additional space in main hall.  </a:t>
            </a:r>
            <a:endParaRPr lang="en-GB" dirty="0">
              <a:solidFill>
                <a:schemeClr val="bg1"/>
              </a:solidFill>
            </a:endParaRPr>
          </a:p>
        </p:txBody>
      </p:sp>
      <p:sp>
        <p:nvSpPr>
          <p:cNvPr id="11" name="TextBox 10">
            <a:extLst>
              <a:ext uri="{FF2B5EF4-FFF2-40B4-BE49-F238E27FC236}">
                <a16:creationId xmlns:a16="http://schemas.microsoft.com/office/drawing/2014/main" id="{2A7461AA-051C-6649-03C9-5325D0FB26C2}"/>
              </a:ext>
            </a:extLst>
          </p:cNvPr>
          <p:cNvSpPr txBox="1"/>
          <p:nvPr/>
        </p:nvSpPr>
        <p:spPr>
          <a:xfrm>
            <a:off x="8114091" y="4957409"/>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Before</a:t>
            </a:r>
            <a:endParaRPr lang="en-GB" dirty="0">
              <a:solidFill>
                <a:schemeClr val="bg1"/>
              </a:solidFill>
              <a:latin typeface="+mj-lt"/>
            </a:endParaRPr>
          </a:p>
        </p:txBody>
      </p:sp>
      <p:cxnSp>
        <p:nvCxnSpPr>
          <p:cNvPr id="12" name="Straight Connector 11">
            <a:extLst>
              <a:ext uri="{FF2B5EF4-FFF2-40B4-BE49-F238E27FC236}">
                <a16:creationId xmlns:a16="http://schemas.microsoft.com/office/drawing/2014/main" id="{26B9ACED-6467-7068-72A6-457EA2E23E80}"/>
              </a:ext>
            </a:extLst>
          </p:cNvPr>
          <p:cNvCxnSpPr>
            <a:cxnSpLocks/>
          </p:cNvCxnSpPr>
          <p:nvPr/>
        </p:nvCxnSpPr>
        <p:spPr>
          <a:xfrm>
            <a:off x="960928" y="1154543"/>
            <a:ext cx="43328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530206"/>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kitchen with stainless steel appliances&#10;&#10;Description automatically generated with medium confidence">
            <a:extLst>
              <a:ext uri="{FF2B5EF4-FFF2-40B4-BE49-F238E27FC236}">
                <a16:creationId xmlns:a16="http://schemas.microsoft.com/office/drawing/2014/main" id="{5235121A-F58D-FEBD-BE22-948D0C3A9505}"/>
              </a:ext>
            </a:extLst>
          </p:cNvPr>
          <p:cNvPicPr>
            <a:picLocks noChangeAspect="1"/>
          </p:cNvPicPr>
          <p:nvPr/>
        </p:nvPicPr>
        <p:blipFill rotWithShape="1">
          <a:blip r:embed="rId2">
            <a:extLst>
              <a:ext uri="{28A0092B-C50C-407E-A947-70E740481C1C}">
                <a14:useLocalDpi xmlns:a14="http://schemas.microsoft.com/office/drawing/2010/main" val="0"/>
              </a:ext>
            </a:extLst>
          </a:blip>
          <a:srcRect b="16903"/>
          <a:stretch/>
        </p:blipFill>
        <p:spPr>
          <a:xfrm>
            <a:off x="5477069" y="1"/>
            <a:ext cx="6868028" cy="7728361"/>
          </a:xfrm>
          <a:prstGeom prst="rect">
            <a:avLst/>
          </a:prstGeom>
        </p:spPr>
      </p:pic>
      <p:sp>
        <p:nvSpPr>
          <p:cNvPr id="2" name="Title 1">
            <a:extLst>
              <a:ext uri="{FF2B5EF4-FFF2-40B4-BE49-F238E27FC236}">
                <a16:creationId xmlns:a16="http://schemas.microsoft.com/office/drawing/2014/main" id="{6B9A6520-870E-F555-B464-E968F9915AC2}"/>
              </a:ext>
            </a:extLst>
          </p:cNvPr>
          <p:cNvSpPr>
            <a:spLocks noGrp="1"/>
          </p:cNvSpPr>
          <p:nvPr>
            <p:ph type="title"/>
          </p:nvPr>
        </p:nvSpPr>
        <p:spPr>
          <a:xfrm>
            <a:off x="228741" y="296627"/>
            <a:ext cx="6021800" cy="763928"/>
          </a:xfrm>
          <a:noFill/>
        </p:spPr>
        <p:txBody>
          <a:bodyPr/>
          <a:lstStyle/>
          <a:p>
            <a:r>
              <a:rPr lang="en-GB" dirty="0"/>
              <a:t>Lesbury Village Hall</a:t>
            </a:r>
          </a:p>
        </p:txBody>
      </p:sp>
      <p:sp>
        <p:nvSpPr>
          <p:cNvPr id="3" name="Content Placeholder 2">
            <a:extLst>
              <a:ext uri="{FF2B5EF4-FFF2-40B4-BE49-F238E27FC236}">
                <a16:creationId xmlns:a16="http://schemas.microsoft.com/office/drawing/2014/main" id="{526AD69F-4273-9876-6CCB-B11A1E222231}"/>
              </a:ext>
            </a:extLst>
          </p:cNvPr>
          <p:cNvSpPr>
            <a:spLocks noGrp="1"/>
          </p:cNvSpPr>
          <p:nvPr>
            <p:ph idx="1"/>
          </p:nvPr>
        </p:nvSpPr>
        <p:spPr>
          <a:xfrm>
            <a:off x="228741" y="2471682"/>
            <a:ext cx="4595187" cy="3667388"/>
          </a:xfrm>
          <a:noFill/>
        </p:spPr>
        <p:txBody>
          <a:bodyPr>
            <a:noAutofit/>
          </a:bodyPr>
          <a:lstStyle/>
          <a:p>
            <a:pPr marL="0" indent="0">
              <a:buNone/>
            </a:pPr>
            <a:r>
              <a:rPr lang="en-GB" sz="2000" i="1" dirty="0">
                <a:effectLst/>
                <a:latin typeface="Calibri" panose="020F0502020204030204" pitchFamily="34" charset="0"/>
                <a:ea typeface="Calibri" panose="020F0502020204030204" pitchFamily="34" charset="0"/>
              </a:rPr>
              <a:t>“The hall has been transformed because of Lottery Funding and this has brought in new groups and lots of events. </a:t>
            </a:r>
            <a:br>
              <a:rPr lang="en-GB" sz="2000" i="1" dirty="0">
                <a:effectLst/>
                <a:latin typeface="Calibri" panose="020F0502020204030204" pitchFamily="34" charset="0"/>
                <a:ea typeface="Calibri" panose="020F0502020204030204" pitchFamily="34" charset="0"/>
              </a:rPr>
            </a:br>
            <a:r>
              <a:rPr lang="en-GB" sz="2000" i="1" dirty="0">
                <a:effectLst/>
                <a:latin typeface="Calibri" panose="020F0502020204030204" pitchFamily="34" charset="0"/>
                <a:ea typeface="Calibri" panose="020F0502020204030204" pitchFamily="34" charset="0"/>
              </a:rPr>
              <a:t>People in the community were beginning to do less and less in the hall because of its poor condition, now it is hard to find a free slot for new events. It really has become central to the community.”</a:t>
            </a:r>
          </a:p>
        </p:txBody>
      </p:sp>
      <p:sp>
        <p:nvSpPr>
          <p:cNvPr id="5" name="TextBox 4">
            <a:extLst>
              <a:ext uri="{FF2B5EF4-FFF2-40B4-BE49-F238E27FC236}">
                <a16:creationId xmlns:a16="http://schemas.microsoft.com/office/drawing/2014/main" id="{B5772D13-8795-9D0D-B3C7-BE5606697706}"/>
              </a:ext>
            </a:extLst>
          </p:cNvPr>
          <p:cNvSpPr txBox="1"/>
          <p:nvPr/>
        </p:nvSpPr>
        <p:spPr>
          <a:xfrm>
            <a:off x="228741" y="1110795"/>
            <a:ext cx="4940418" cy="1015663"/>
          </a:xfrm>
          <a:prstGeom prst="rect">
            <a:avLst/>
          </a:prstGeom>
          <a:noFill/>
        </p:spPr>
        <p:txBody>
          <a:bodyPr wrap="square">
            <a:spAutoFit/>
          </a:bodyPr>
          <a:lstStyle/>
          <a:p>
            <a:r>
              <a:rPr lang="en-GB" sz="2000" dirty="0">
                <a:latin typeface="+mj-lt"/>
                <a:ea typeface="Times New Roman" panose="02020603050405020304" pitchFamily="18" charset="0"/>
              </a:rPr>
              <a:t>C</a:t>
            </a:r>
            <a:r>
              <a:rPr lang="en-GB" sz="2000" dirty="0">
                <a:effectLst/>
                <a:latin typeface="+mj-lt"/>
                <a:ea typeface="Times New Roman" panose="02020603050405020304" pitchFamily="18" charset="0"/>
              </a:rPr>
              <a:t>omplete re-fit of dated kitchen and re-sizing of stage to create additional space in main hall.  </a:t>
            </a:r>
            <a:endParaRPr lang="en-GB" sz="2000" dirty="0">
              <a:latin typeface="+mj-lt"/>
            </a:endParaRPr>
          </a:p>
        </p:txBody>
      </p:sp>
      <p:cxnSp>
        <p:nvCxnSpPr>
          <p:cNvPr id="10" name="Straight Connector 9">
            <a:extLst>
              <a:ext uri="{FF2B5EF4-FFF2-40B4-BE49-F238E27FC236}">
                <a16:creationId xmlns:a16="http://schemas.microsoft.com/office/drawing/2014/main" id="{69ED2B43-F221-DB78-67C8-1B608F66CE43}"/>
              </a:ext>
            </a:extLst>
          </p:cNvPr>
          <p:cNvCxnSpPr>
            <a:cxnSpLocks/>
          </p:cNvCxnSpPr>
          <p:nvPr/>
        </p:nvCxnSpPr>
        <p:spPr>
          <a:xfrm>
            <a:off x="329557" y="1060555"/>
            <a:ext cx="4332878"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F544820-8A49-0548-B79F-8CB85D4EA8D5}"/>
              </a:ext>
            </a:extLst>
          </p:cNvPr>
          <p:cNvSpPr txBox="1"/>
          <p:nvPr/>
        </p:nvSpPr>
        <p:spPr>
          <a:xfrm>
            <a:off x="8217624" y="4749208"/>
            <a:ext cx="168221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After</a:t>
            </a:r>
            <a:endParaRPr lang="en-GB" dirty="0">
              <a:solidFill>
                <a:schemeClr val="bg1"/>
              </a:solidFill>
              <a:latin typeface="+mj-lt"/>
            </a:endParaRPr>
          </a:p>
        </p:txBody>
      </p:sp>
    </p:spTree>
    <p:extLst>
      <p:ext uri="{BB962C8B-B14F-4D97-AF65-F5344CB8AC3E}">
        <p14:creationId xmlns:p14="http://schemas.microsoft.com/office/powerpoint/2010/main" val="1908887125"/>
      </p:ext>
    </p:extLst>
  </p:cSld>
  <p:clrMapOvr>
    <a:masterClrMapping/>
  </p:clrMapOvr>
  <mc:AlternateContent xmlns:mc="http://schemas.openxmlformats.org/markup-compatibility/2006" xmlns:p14="http://schemas.microsoft.com/office/powerpoint/2010/main">
    <mc:Choice Requires="p14">
      <p:transition p14:dur="300" advClick="0" advTm="30000"/>
    </mc:Choice>
    <mc:Fallback xmlns="">
      <p:transition advClick="0" advTm="3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A6520-870E-F555-B464-E968F9915AC2}"/>
              </a:ext>
            </a:extLst>
          </p:cNvPr>
          <p:cNvSpPr>
            <a:spLocks noGrp="1"/>
          </p:cNvSpPr>
          <p:nvPr>
            <p:ph type="title"/>
          </p:nvPr>
        </p:nvSpPr>
        <p:spPr>
          <a:xfrm>
            <a:off x="537693" y="0"/>
            <a:ext cx="10515600" cy="1325563"/>
          </a:xfrm>
        </p:spPr>
        <p:txBody>
          <a:bodyPr/>
          <a:lstStyle/>
          <a:p>
            <a:r>
              <a:rPr lang="en-GB" dirty="0"/>
              <a:t>Crookham Village Hall</a:t>
            </a:r>
          </a:p>
        </p:txBody>
      </p:sp>
      <p:sp>
        <p:nvSpPr>
          <p:cNvPr id="5" name="TextBox 4">
            <a:extLst>
              <a:ext uri="{FF2B5EF4-FFF2-40B4-BE49-F238E27FC236}">
                <a16:creationId xmlns:a16="http://schemas.microsoft.com/office/drawing/2014/main" id="{B5772D13-8795-9D0D-B3C7-BE5606697706}"/>
              </a:ext>
            </a:extLst>
          </p:cNvPr>
          <p:cNvSpPr txBox="1"/>
          <p:nvPr/>
        </p:nvSpPr>
        <p:spPr>
          <a:xfrm>
            <a:off x="537693" y="1117878"/>
            <a:ext cx="6096000" cy="984885"/>
          </a:xfrm>
          <a:prstGeom prst="rect">
            <a:avLst/>
          </a:prstGeom>
          <a:noFill/>
        </p:spPr>
        <p:txBody>
          <a:bodyPr wrap="square">
            <a:spAutoFit/>
          </a:bodyPr>
          <a:lstStyle/>
          <a:p>
            <a:r>
              <a:rPr lang="en-GB" sz="2000" dirty="0">
                <a:effectLst/>
                <a:latin typeface="+mj-lt"/>
                <a:ea typeface="Calibri" panose="020F0502020204030204" pitchFamily="34" charset="0"/>
                <a:cs typeface="Times New Roman" panose="02020603050405020304" pitchFamily="18" charset="0"/>
              </a:rPr>
              <a:t>Rebuild of side room off main hall which had been disused. Enlarged door between the main and new hall. </a:t>
            </a:r>
          </a:p>
          <a:p>
            <a:endParaRPr lang="en-GB" dirty="0"/>
          </a:p>
        </p:txBody>
      </p:sp>
      <p:pic>
        <p:nvPicPr>
          <p:cNvPr id="8" name="Picture 7" descr="A picture containing indoor, wall, ceiling&#10;&#10;Description automatically generated">
            <a:extLst>
              <a:ext uri="{FF2B5EF4-FFF2-40B4-BE49-F238E27FC236}">
                <a16:creationId xmlns:a16="http://schemas.microsoft.com/office/drawing/2014/main" id="{5536EE07-4B3A-19D8-245E-D4463C9147F1}"/>
              </a:ext>
            </a:extLst>
          </p:cNvPr>
          <p:cNvPicPr>
            <a:picLocks noChangeAspect="1"/>
          </p:cNvPicPr>
          <p:nvPr/>
        </p:nvPicPr>
        <p:blipFill rotWithShape="1">
          <a:blip r:embed="rId2">
            <a:extLst>
              <a:ext uri="{28A0092B-C50C-407E-A947-70E740481C1C}">
                <a14:useLocalDpi xmlns:a14="http://schemas.microsoft.com/office/drawing/2010/main" val="0"/>
              </a:ext>
            </a:extLst>
          </a:blip>
          <a:srcRect l="1" r="258" b="3341"/>
          <a:stretch/>
        </p:blipFill>
        <p:spPr>
          <a:xfrm>
            <a:off x="7471767" y="-40455"/>
            <a:ext cx="4762919" cy="6938909"/>
          </a:xfrm>
          <a:prstGeom prst="rect">
            <a:avLst/>
          </a:prstGeom>
        </p:spPr>
      </p:pic>
      <p:pic>
        <p:nvPicPr>
          <p:cNvPr id="10" name="Picture 9" descr="A picture containing wall, indoor, floor, room&#10;&#10;Description automatically generated">
            <a:extLst>
              <a:ext uri="{FF2B5EF4-FFF2-40B4-BE49-F238E27FC236}">
                <a16:creationId xmlns:a16="http://schemas.microsoft.com/office/drawing/2014/main" id="{41AB66D3-829F-B76D-022B-5B653643A0A7}"/>
              </a:ext>
            </a:extLst>
          </p:cNvPr>
          <p:cNvPicPr>
            <a:picLocks noChangeAspect="1"/>
          </p:cNvPicPr>
          <p:nvPr/>
        </p:nvPicPr>
        <p:blipFill rotWithShape="1">
          <a:blip r:embed="rId3">
            <a:extLst>
              <a:ext uri="{28A0092B-C50C-407E-A947-70E740481C1C}">
                <a14:useLocalDpi xmlns:a14="http://schemas.microsoft.com/office/drawing/2010/main" val="0"/>
              </a:ext>
            </a:extLst>
          </a:blip>
          <a:srcRect b="7930"/>
          <a:stretch/>
        </p:blipFill>
        <p:spPr>
          <a:xfrm>
            <a:off x="3735883" y="1916492"/>
            <a:ext cx="3575977" cy="4949560"/>
          </a:xfrm>
          <a:prstGeom prst="rect">
            <a:avLst/>
          </a:prstGeom>
        </p:spPr>
      </p:pic>
      <p:pic>
        <p:nvPicPr>
          <p:cNvPr id="12" name="Picture 11" descr="A picture containing wall, indoor, floor, ceiling&#10;&#10;Description automatically generated">
            <a:extLst>
              <a:ext uri="{FF2B5EF4-FFF2-40B4-BE49-F238E27FC236}">
                <a16:creationId xmlns:a16="http://schemas.microsoft.com/office/drawing/2014/main" id="{6B1A5FB0-B69C-B6DF-F498-C12F009EADFB}"/>
              </a:ext>
            </a:extLst>
          </p:cNvPr>
          <p:cNvPicPr>
            <a:picLocks noChangeAspect="1"/>
          </p:cNvPicPr>
          <p:nvPr/>
        </p:nvPicPr>
        <p:blipFill rotWithShape="1">
          <a:blip r:embed="rId4">
            <a:extLst>
              <a:ext uri="{28A0092B-C50C-407E-A947-70E740481C1C}">
                <a14:useLocalDpi xmlns:a14="http://schemas.microsoft.com/office/drawing/2010/main" val="0"/>
              </a:ext>
            </a:extLst>
          </a:blip>
          <a:srcRect b="7707"/>
          <a:stretch/>
        </p:blipFill>
        <p:spPr>
          <a:xfrm>
            <a:off x="0" y="1906444"/>
            <a:ext cx="3575976" cy="4961527"/>
          </a:xfrm>
          <a:prstGeom prst="rect">
            <a:avLst/>
          </a:prstGeom>
        </p:spPr>
      </p:pic>
      <p:cxnSp>
        <p:nvCxnSpPr>
          <p:cNvPr id="13" name="Straight Connector 12">
            <a:extLst>
              <a:ext uri="{FF2B5EF4-FFF2-40B4-BE49-F238E27FC236}">
                <a16:creationId xmlns:a16="http://schemas.microsoft.com/office/drawing/2014/main" id="{FE26F469-5D1A-B31E-C4B9-190D06C4D1D7}"/>
              </a:ext>
            </a:extLst>
          </p:cNvPr>
          <p:cNvCxnSpPr>
            <a:cxnSpLocks/>
          </p:cNvCxnSpPr>
          <p:nvPr/>
        </p:nvCxnSpPr>
        <p:spPr>
          <a:xfrm>
            <a:off x="654608" y="1051381"/>
            <a:ext cx="4869263"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3086FE0-B5DF-65C2-D707-927E2A599E87}"/>
              </a:ext>
            </a:extLst>
          </p:cNvPr>
          <p:cNvSpPr txBox="1"/>
          <p:nvPr/>
        </p:nvSpPr>
        <p:spPr>
          <a:xfrm>
            <a:off x="7970158" y="3077809"/>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Before</a:t>
            </a:r>
            <a:endParaRPr lang="en-GB" dirty="0">
              <a:solidFill>
                <a:schemeClr val="bg1"/>
              </a:solidFill>
              <a:latin typeface="+mj-lt"/>
            </a:endParaRPr>
          </a:p>
        </p:txBody>
      </p:sp>
    </p:spTree>
    <p:extLst>
      <p:ext uri="{BB962C8B-B14F-4D97-AF65-F5344CB8AC3E}">
        <p14:creationId xmlns:p14="http://schemas.microsoft.com/office/powerpoint/2010/main" val="1203655892"/>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sitting around a table&#10;&#10;Description automatically generated with medium confidence">
            <a:extLst>
              <a:ext uri="{FF2B5EF4-FFF2-40B4-BE49-F238E27FC236}">
                <a16:creationId xmlns:a16="http://schemas.microsoft.com/office/drawing/2014/main" id="{15A3739B-0A60-B32B-00F0-2F2C1E8872F6}"/>
              </a:ext>
            </a:extLst>
          </p:cNvPr>
          <p:cNvPicPr>
            <a:picLocks noChangeAspect="1"/>
          </p:cNvPicPr>
          <p:nvPr/>
        </p:nvPicPr>
        <p:blipFill rotWithShape="1">
          <a:blip r:embed="rId2">
            <a:extLst>
              <a:ext uri="{28A0092B-C50C-407E-A947-70E740481C1C}">
                <a14:useLocalDpi xmlns:a14="http://schemas.microsoft.com/office/drawing/2010/main" val="0"/>
              </a:ext>
            </a:extLst>
          </a:blip>
          <a:srcRect l="426" t="2988" r="-632" b="12036"/>
          <a:stretch/>
        </p:blipFill>
        <p:spPr>
          <a:xfrm>
            <a:off x="0" y="1"/>
            <a:ext cx="12268200" cy="6858000"/>
          </a:xfrm>
          <a:prstGeom prst="rect">
            <a:avLst/>
          </a:prstGeom>
        </p:spPr>
      </p:pic>
      <p:sp>
        <p:nvSpPr>
          <p:cNvPr id="2" name="Title 1">
            <a:extLst>
              <a:ext uri="{FF2B5EF4-FFF2-40B4-BE49-F238E27FC236}">
                <a16:creationId xmlns:a16="http://schemas.microsoft.com/office/drawing/2014/main" id="{6B9A6520-870E-F555-B464-E968F9915AC2}"/>
              </a:ext>
            </a:extLst>
          </p:cNvPr>
          <p:cNvSpPr>
            <a:spLocks noGrp="1"/>
          </p:cNvSpPr>
          <p:nvPr>
            <p:ph type="title"/>
          </p:nvPr>
        </p:nvSpPr>
        <p:spPr>
          <a:xfrm>
            <a:off x="733636" y="234027"/>
            <a:ext cx="5189778" cy="1027496"/>
          </a:xfrm>
          <a:solidFill>
            <a:schemeClr val="tx1">
              <a:alpha val="51000"/>
            </a:schemeClr>
          </a:solidFill>
        </p:spPr>
        <p:txBody>
          <a:bodyPr/>
          <a:lstStyle/>
          <a:p>
            <a:r>
              <a:rPr lang="en-GB" dirty="0">
                <a:solidFill>
                  <a:schemeClr val="bg1"/>
                </a:solidFill>
              </a:rPr>
              <a:t>Crookham Village Hall</a:t>
            </a:r>
          </a:p>
        </p:txBody>
      </p:sp>
      <p:sp>
        <p:nvSpPr>
          <p:cNvPr id="5" name="TextBox 4">
            <a:extLst>
              <a:ext uri="{FF2B5EF4-FFF2-40B4-BE49-F238E27FC236}">
                <a16:creationId xmlns:a16="http://schemas.microsoft.com/office/drawing/2014/main" id="{B5772D13-8795-9D0D-B3C7-BE5606697706}"/>
              </a:ext>
            </a:extLst>
          </p:cNvPr>
          <p:cNvSpPr txBox="1"/>
          <p:nvPr/>
        </p:nvSpPr>
        <p:spPr>
          <a:xfrm>
            <a:off x="6657050" y="234027"/>
            <a:ext cx="5189778" cy="1631216"/>
          </a:xfrm>
          <a:prstGeom prst="rect">
            <a:avLst/>
          </a:prstGeom>
          <a:solidFill>
            <a:schemeClr val="tx1">
              <a:alpha val="41000"/>
            </a:schemeClr>
          </a:solidFill>
        </p:spPr>
        <p:txBody>
          <a:bodyPr wrap="square">
            <a:spAutoFit/>
          </a:bodyPr>
          <a:lstStyle/>
          <a:p>
            <a:r>
              <a:rPr lang="en-GB" sz="2000" i="1" dirty="0">
                <a:solidFill>
                  <a:schemeClr val="bg1"/>
                </a:solidFill>
                <a:effectLst/>
                <a:latin typeface="+mj-lt"/>
                <a:ea typeface="Calibri" panose="020F0502020204030204" pitchFamily="34" charset="0"/>
                <a:cs typeface="Times New Roman" panose="02020603050405020304" pitchFamily="18" charset="0"/>
              </a:rPr>
              <a:t>“This project has literally saved the original beautiful building from collapse. It has doubled the halls’ capacity, made it sustainable – but more importantly, has made it accessible to everyone.”</a:t>
            </a:r>
            <a:endParaRPr lang="en-GB" i="1" dirty="0"/>
          </a:p>
        </p:txBody>
      </p:sp>
      <p:cxnSp>
        <p:nvCxnSpPr>
          <p:cNvPr id="13" name="Straight Connector 12">
            <a:extLst>
              <a:ext uri="{FF2B5EF4-FFF2-40B4-BE49-F238E27FC236}">
                <a16:creationId xmlns:a16="http://schemas.microsoft.com/office/drawing/2014/main" id="{FE26F469-5D1A-B31E-C4B9-190D06C4D1D7}"/>
              </a:ext>
            </a:extLst>
          </p:cNvPr>
          <p:cNvCxnSpPr>
            <a:cxnSpLocks/>
          </p:cNvCxnSpPr>
          <p:nvPr/>
        </p:nvCxnSpPr>
        <p:spPr>
          <a:xfrm>
            <a:off x="823128" y="1152663"/>
            <a:ext cx="4869263"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69AA6D8-2342-AADB-7469-4DAE57B14FB6}"/>
              </a:ext>
            </a:extLst>
          </p:cNvPr>
          <p:cNvSpPr txBox="1"/>
          <p:nvPr/>
        </p:nvSpPr>
        <p:spPr>
          <a:xfrm>
            <a:off x="9589223" y="4927008"/>
            <a:ext cx="168221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After</a:t>
            </a:r>
            <a:endParaRPr lang="en-GB" dirty="0">
              <a:solidFill>
                <a:schemeClr val="bg1"/>
              </a:solidFill>
              <a:latin typeface="+mj-lt"/>
            </a:endParaRPr>
          </a:p>
        </p:txBody>
      </p:sp>
    </p:spTree>
    <p:extLst>
      <p:ext uri="{BB962C8B-B14F-4D97-AF65-F5344CB8AC3E}">
        <p14:creationId xmlns:p14="http://schemas.microsoft.com/office/powerpoint/2010/main" val="2427619849"/>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house, old, stone&#10;&#10;Description automatically generated">
            <a:extLst>
              <a:ext uri="{FF2B5EF4-FFF2-40B4-BE49-F238E27FC236}">
                <a16:creationId xmlns:a16="http://schemas.microsoft.com/office/drawing/2014/main" id="{616FB6BB-6018-3A92-E8B7-AC1D9744A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9" y="2226219"/>
            <a:ext cx="6164656" cy="4632833"/>
          </a:xfrm>
          <a:prstGeom prst="rect">
            <a:avLst/>
          </a:prstGeom>
        </p:spPr>
      </p:pic>
      <p:pic>
        <p:nvPicPr>
          <p:cNvPr id="7" name="Picture 6" descr="A house being built&#10;&#10;Description automatically generated with medium confidence">
            <a:extLst>
              <a:ext uri="{FF2B5EF4-FFF2-40B4-BE49-F238E27FC236}">
                <a16:creationId xmlns:a16="http://schemas.microsoft.com/office/drawing/2014/main" id="{8C98AFD9-095E-3023-0FAB-A9E5CEE9B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478" y="2304661"/>
            <a:ext cx="6068474" cy="4553339"/>
          </a:xfrm>
          <a:prstGeom prst="rect">
            <a:avLst/>
          </a:prstGeom>
        </p:spPr>
      </p:pic>
      <p:sp>
        <p:nvSpPr>
          <p:cNvPr id="2" name="Title 1">
            <a:extLst>
              <a:ext uri="{FF2B5EF4-FFF2-40B4-BE49-F238E27FC236}">
                <a16:creationId xmlns:a16="http://schemas.microsoft.com/office/drawing/2014/main" id="{6B9A6520-870E-F555-B464-E968F9915AC2}"/>
              </a:ext>
            </a:extLst>
          </p:cNvPr>
          <p:cNvSpPr>
            <a:spLocks noGrp="1"/>
          </p:cNvSpPr>
          <p:nvPr>
            <p:ph type="title"/>
          </p:nvPr>
        </p:nvSpPr>
        <p:spPr>
          <a:xfrm>
            <a:off x="537693" y="123964"/>
            <a:ext cx="10515600" cy="1325563"/>
          </a:xfrm>
        </p:spPr>
        <p:txBody>
          <a:bodyPr/>
          <a:lstStyle/>
          <a:p>
            <a:r>
              <a:rPr lang="en-GB" dirty="0" err="1"/>
              <a:t>Hepple</a:t>
            </a:r>
            <a:r>
              <a:rPr lang="en-GB" dirty="0"/>
              <a:t> Village Hall</a:t>
            </a:r>
          </a:p>
        </p:txBody>
      </p:sp>
      <p:sp>
        <p:nvSpPr>
          <p:cNvPr id="5" name="TextBox 4">
            <a:extLst>
              <a:ext uri="{FF2B5EF4-FFF2-40B4-BE49-F238E27FC236}">
                <a16:creationId xmlns:a16="http://schemas.microsoft.com/office/drawing/2014/main" id="{B5772D13-8795-9D0D-B3C7-BE5606697706}"/>
              </a:ext>
            </a:extLst>
          </p:cNvPr>
          <p:cNvSpPr txBox="1"/>
          <p:nvPr/>
        </p:nvSpPr>
        <p:spPr>
          <a:xfrm>
            <a:off x="537693" y="1219288"/>
            <a:ext cx="5415238" cy="707886"/>
          </a:xfrm>
          <a:prstGeom prst="rect">
            <a:avLst/>
          </a:prstGeom>
          <a:noFill/>
        </p:spPr>
        <p:txBody>
          <a:bodyPr wrap="square">
            <a:spAutoFit/>
          </a:bodyPr>
          <a:lstStyle/>
          <a:p>
            <a:r>
              <a:rPr lang="en-GB" sz="2000" dirty="0">
                <a:latin typeface="+mj-lt"/>
                <a:ea typeface="Calibri" panose="020F0502020204030204" pitchFamily="34" charset="0"/>
                <a:cs typeface="Times New Roman" panose="02020603050405020304" pitchFamily="18" charset="0"/>
              </a:rPr>
              <a:t>R</a:t>
            </a:r>
            <a:r>
              <a:rPr lang="en-GB" sz="2000" dirty="0">
                <a:effectLst/>
                <a:latin typeface="+mj-lt"/>
                <a:ea typeface="Calibri" panose="020F0502020204030204" pitchFamily="34" charset="0"/>
                <a:cs typeface="Times New Roman" panose="02020603050405020304" pitchFamily="18" charset="0"/>
              </a:rPr>
              <a:t>eplaced roof and improved the interior by raising the ceiling and exposing the east window.</a:t>
            </a:r>
            <a:endParaRPr lang="en-GB" dirty="0"/>
          </a:p>
        </p:txBody>
      </p:sp>
      <p:cxnSp>
        <p:nvCxnSpPr>
          <p:cNvPr id="13" name="Straight Connector 12">
            <a:extLst>
              <a:ext uri="{FF2B5EF4-FFF2-40B4-BE49-F238E27FC236}">
                <a16:creationId xmlns:a16="http://schemas.microsoft.com/office/drawing/2014/main" id="{FE26F469-5D1A-B31E-C4B9-190D06C4D1D7}"/>
              </a:ext>
            </a:extLst>
          </p:cNvPr>
          <p:cNvCxnSpPr>
            <a:cxnSpLocks/>
          </p:cNvCxnSpPr>
          <p:nvPr/>
        </p:nvCxnSpPr>
        <p:spPr>
          <a:xfrm>
            <a:off x="627185" y="1130894"/>
            <a:ext cx="416875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3086FE0-B5DF-65C2-D707-927E2A599E87}"/>
              </a:ext>
            </a:extLst>
          </p:cNvPr>
          <p:cNvSpPr txBox="1"/>
          <p:nvPr/>
        </p:nvSpPr>
        <p:spPr>
          <a:xfrm>
            <a:off x="692343" y="5489572"/>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Before</a:t>
            </a:r>
            <a:endParaRPr lang="en-GB" dirty="0">
              <a:solidFill>
                <a:schemeClr val="bg1"/>
              </a:solidFill>
              <a:latin typeface="+mj-lt"/>
            </a:endParaRPr>
          </a:p>
        </p:txBody>
      </p:sp>
      <p:sp>
        <p:nvSpPr>
          <p:cNvPr id="9" name="TextBox 8">
            <a:extLst>
              <a:ext uri="{FF2B5EF4-FFF2-40B4-BE49-F238E27FC236}">
                <a16:creationId xmlns:a16="http://schemas.microsoft.com/office/drawing/2014/main" id="{907C338A-939D-CDFF-B68C-7B3DA781D7F4}"/>
              </a:ext>
            </a:extLst>
          </p:cNvPr>
          <p:cNvSpPr txBox="1"/>
          <p:nvPr/>
        </p:nvSpPr>
        <p:spPr>
          <a:xfrm>
            <a:off x="9366990" y="5473531"/>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During</a:t>
            </a:r>
            <a:endParaRPr lang="en-GB" dirty="0">
              <a:solidFill>
                <a:schemeClr val="bg1"/>
              </a:solidFill>
              <a:latin typeface="+mj-lt"/>
            </a:endParaRPr>
          </a:p>
        </p:txBody>
      </p:sp>
    </p:spTree>
    <p:extLst>
      <p:ext uri="{BB962C8B-B14F-4D97-AF65-F5344CB8AC3E}">
        <p14:creationId xmlns:p14="http://schemas.microsoft.com/office/powerpoint/2010/main" val="895935146"/>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 building&#10;&#10;Description automatically generated">
            <a:extLst>
              <a:ext uri="{FF2B5EF4-FFF2-40B4-BE49-F238E27FC236}">
                <a16:creationId xmlns:a16="http://schemas.microsoft.com/office/drawing/2014/main" id="{755C41FC-7577-7188-EA01-3D07AB23DFD2}"/>
              </a:ext>
            </a:extLst>
          </p:cNvPr>
          <p:cNvPicPr>
            <a:picLocks noChangeAspect="1"/>
          </p:cNvPicPr>
          <p:nvPr/>
        </p:nvPicPr>
        <p:blipFill rotWithShape="1">
          <a:blip r:embed="rId2">
            <a:extLst>
              <a:ext uri="{28A0092B-C50C-407E-A947-70E740481C1C}">
                <a14:useLocalDpi xmlns:a14="http://schemas.microsoft.com/office/drawing/2010/main" val="0"/>
              </a:ext>
            </a:extLst>
          </a:blip>
          <a:srcRect t="4790" b="22207"/>
          <a:stretch/>
        </p:blipFill>
        <p:spPr>
          <a:xfrm>
            <a:off x="0" y="-1"/>
            <a:ext cx="12192000" cy="6858001"/>
          </a:xfrm>
          <a:prstGeom prst="rect">
            <a:avLst/>
          </a:prstGeom>
          <a:solidFill>
            <a:schemeClr val="tx1">
              <a:alpha val="37000"/>
            </a:schemeClr>
          </a:solidFill>
        </p:spPr>
      </p:pic>
      <p:sp>
        <p:nvSpPr>
          <p:cNvPr id="2" name="Title 1">
            <a:extLst>
              <a:ext uri="{FF2B5EF4-FFF2-40B4-BE49-F238E27FC236}">
                <a16:creationId xmlns:a16="http://schemas.microsoft.com/office/drawing/2014/main" id="{6B9A6520-870E-F555-B464-E968F9915AC2}"/>
              </a:ext>
            </a:extLst>
          </p:cNvPr>
          <p:cNvSpPr>
            <a:spLocks noGrp="1"/>
          </p:cNvSpPr>
          <p:nvPr>
            <p:ph type="title"/>
          </p:nvPr>
        </p:nvSpPr>
        <p:spPr>
          <a:xfrm>
            <a:off x="537693" y="123964"/>
            <a:ext cx="5415238" cy="1325563"/>
          </a:xfrm>
          <a:solidFill>
            <a:schemeClr val="tx1">
              <a:alpha val="46000"/>
            </a:schemeClr>
          </a:solidFill>
        </p:spPr>
        <p:txBody>
          <a:bodyPr/>
          <a:lstStyle/>
          <a:p>
            <a:r>
              <a:rPr lang="en-GB" dirty="0" err="1">
                <a:solidFill>
                  <a:schemeClr val="bg1"/>
                </a:solidFill>
              </a:rPr>
              <a:t>Hepple</a:t>
            </a:r>
            <a:r>
              <a:rPr lang="en-GB" dirty="0">
                <a:solidFill>
                  <a:schemeClr val="bg1"/>
                </a:solidFill>
              </a:rPr>
              <a:t> Village Hall</a:t>
            </a:r>
          </a:p>
        </p:txBody>
      </p:sp>
      <p:sp>
        <p:nvSpPr>
          <p:cNvPr id="5" name="TextBox 4">
            <a:extLst>
              <a:ext uri="{FF2B5EF4-FFF2-40B4-BE49-F238E27FC236}">
                <a16:creationId xmlns:a16="http://schemas.microsoft.com/office/drawing/2014/main" id="{B5772D13-8795-9D0D-B3C7-BE5606697706}"/>
              </a:ext>
            </a:extLst>
          </p:cNvPr>
          <p:cNvSpPr txBox="1"/>
          <p:nvPr/>
        </p:nvSpPr>
        <p:spPr>
          <a:xfrm>
            <a:off x="537693" y="1219288"/>
            <a:ext cx="5415238" cy="707886"/>
          </a:xfrm>
          <a:prstGeom prst="rect">
            <a:avLst/>
          </a:prstGeom>
          <a:solidFill>
            <a:schemeClr val="tx1">
              <a:alpha val="62000"/>
            </a:schemeClr>
          </a:solidFill>
        </p:spPr>
        <p:txBody>
          <a:bodyPr wrap="square">
            <a:spAutoFit/>
          </a:bodyPr>
          <a:lstStyle/>
          <a:p>
            <a:r>
              <a:rPr lang="en-GB" sz="2000" dirty="0">
                <a:solidFill>
                  <a:schemeClr val="bg1"/>
                </a:solidFill>
                <a:latin typeface="+mj-lt"/>
                <a:ea typeface="Calibri" panose="020F0502020204030204" pitchFamily="34" charset="0"/>
                <a:cs typeface="Times New Roman" panose="02020603050405020304" pitchFamily="18" charset="0"/>
              </a:rPr>
              <a:t>R</a:t>
            </a:r>
            <a:r>
              <a:rPr lang="en-GB" sz="2000" dirty="0">
                <a:solidFill>
                  <a:schemeClr val="bg1"/>
                </a:solidFill>
                <a:effectLst/>
                <a:latin typeface="+mj-lt"/>
                <a:ea typeface="Calibri" panose="020F0502020204030204" pitchFamily="34" charset="0"/>
                <a:cs typeface="Times New Roman" panose="02020603050405020304" pitchFamily="18" charset="0"/>
              </a:rPr>
              <a:t>eplaced roof and improved the interior by raising the ceiling and exposing the east window.</a:t>
            </a:r>
            <a:endParaRPr lang="en-GB" dirty="0">
              <a:solidFill>
                <a:schemeClr val="bg1"/>
              </a:solidFill>
            </a:endParaRPr>
          </a:p>
        </p:txBody>
      </p:sp>
      <p:cxnSp>
        <p:nvCxnSpPr>
          <p:cNvPr id="13" name="Straight Connector 12">
            <a:extLst>
              <a:ext uri="{FF2B5EF4-FFF2-40B4-BE49-F238E27FC236}">
                <a16:creationId xmlns:a16="http://schemas.microsoft.com/office/drawing/2014/main" id="{FE26F469-5D1A-B31E-C4B9-190D06C4D1D7}"/>
              </a:ext>
            </a:extLst>
          </p:cNvPr>
          <p:cNvCxnSpPr>
            <a:cxnSpLocks/>
          </p:cNvCxnSpPr>
          <p:nvPr/>
        </p:nvCxnSpPr>
        <p:spPr>
          <a:xfrm>
            <a:off x="627185" y="1130894"/>
            <a:ext cx="416875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3086FE0-B5DF-65C2-D707-927E2A599E87}"/>
              </a:ext>
            </a:extLst>
          </p:cNvPr>
          <p:cNvSpPr txBox="1"/>
          <p:nvPr/>
        </p:nvSpPr>
        <p:spPr>
          <a:xfrm>
            <a:off x="2130887" y="4748066"/>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After</a:t>
            </a:r>
            <a:endParaRPr lang="en-GB" dirty="0">
              <a:solidFill>
                <a:schemeClr val="bg1"/>
              </a:solidFill>
              <a:latin typeface="+mj-lt"/>
            </a:endParaRPr>
          </a:p>
        </p:txBody>
      </p:sp>
      <p:pic>
        <p:nvPicPr>
          <p:cNvPr id="10" name="Picture 9" descr="A group of people in a room&#10;&#10;Description automatically generated with medium confidence">
            <a:extLst>
              <a:ext uri="{FF2B5EF4-FFF2-40B4-BE49-F238E27FC236}">
                <a16:creationId xmlns:a16="http://schemas.microsoft.com/office/drawing/2014/main" id="{6AC9A4B8-6C78-C85E-19B2-B402DBB9F351}"/>
              </a:ext>
            </a:extLst>
          </p:cNvPr>
          <p:cNvPicPr>
            <a:picLocks noChangeAspect="1"/>
          </p:cNvPicPr>
          <p:nvPr/>
        </p:nvPicPr>
        <p:blipFill rotWithShape="1">
          <a:blip r:embed="rId3">
            <a:extLst>
              <a:ext uri="{28A0092B-C50C-407E-A947-70E740481C1C}">
                <a14:useLocalDpi xmlns:a14="http://schemas.microsoft.com/office/drawing/2010/main" val="0"/>
              </a:ext>
            </a:extLst>
          </a:blip>
          <a:srcRect l="336" r="24341" b="20298"/>
          <a:stretch/>
        </p:blipFill>
        <p:spPr>
          <a:xfrm>
            <a:off x="7902860" y="3428999"/>
            <a:ext cx="4316506" cy="3429001"/>
          </a:xfrm>
          <a:prstGeom prst="rect">
            <a:avLst/>
          </a:prstGeom>
        </p:spPr>
      </p:pic>
    </p:spTree>
    <p:extLst>
      <p:ext uri="{BB962C8B-B14F-4D97-AF65-F5344CB8AC3E}">
        <p14:creationId xmlns:p14="http://schemas.microsoft.com/office/powerpoint/2010/main" val="2854053834"/>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 kitchen, counter, sink&#10;&#10;Description automatically generated">
            <a:extLst>
              <a:ext uri="{FF2B5EF4-FFF2-40B4-BE49-F238E27FC236}">
                <a16:creationId xmlns:a16="http://schemas.microsoft.com/office/drawing/2014/main" id="{415D9B1D-7208-5E48-1A1F-91EC1A510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3772" y="2456455"/>
            <a:ext cx="5987198" cy="3991465"/>
          </a:xfrm>
          <a:prstGeom prst="rect">
            <a:avLst/>
          </a:prstGeom>
        </p:spPr>
      </p:pic>
      <p:pic>
        <p:nvPicPr>
          <p:cNvPr id="6" name="Picture 5" descr="A room with tables and chairs&#10;&#10;Description automatically generated with low confidence">
            <a:extLst>
              <a:ext uri="{FF2B5EF4-FFF2-40B4-BE49-F238E27FC236}">
                <a16:creationId xmlns:a16="http://schemas.microsoft.com/office/drawing/2014/main" id="{C53EF14F-48EF-D89F-7804-1AB39FF5B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6456"/>
            <a:ext cx="5972531" cy="3981687"/>
          </a:xfrm>
          <a:prstGeom prst="rect">
            <a:avLst/>
          </a:prstGeom>
        </p:spPr>
      </p:pic>
      <p:sp>
        <p:nvSpPr>
          <p:cNvPr id="2" name="Title 1">
            <a:extLst>
              <a:ext uri="{FF2B5EF4-FFF2-40B4-BE49-F238E27FC236}">
                <a16:creationId xmlns:a16="http://schemas.microsoft.com/office/drawing/2014/main" id="{6B9A6520-870E-F555-B464-E968F9915AC2}"/>
              </a:ext>
            </a:extLst>
          </p:cNvPr>
          <p:cNvSpPr>
            <a:spLocks noGrp="1"/>
          </p:cNvSpPr>
          <p:nvPr>
            <p:ph type="title"/>
          </p:nvPr>
        </p:nvSpPr>
        <p:spPr>
          <a:xfrm>
            <a:off x="537693" y="123964"/>
            <a:ext cx="10515600" cy="1325563"/>
          </a:xfrm>
        </p:spPr>
        <p:txBody>
          <a:bodyPr/>
          <a:lstStyle/>
          <a:p>
            <a:r>
              <a:rPr lang="en-GB" dirty="0" err="1"/>
              <a:t>Carrshield</a:t>
            </a:r>
            <a:r>
              <a:rPr lang="en-GB" dirty="0"/>
              <a:t> Village Hall &amp; Bunk Barn </a:t>
            </a:r>
          </a:p>
        </p:txBody>
      </p:sp>
      <p:sp>
        <p:nvSpPr>
          <p:cNvPr id="5" name="TextBox 4">
            <a:extLst>
              <a:ext uri="{FF2B5EF4-FFF2-40B4-BE49-F238E27FC236}">
                <a16:creationId xmlns:a16="http://schemas.microsoft.com/office/drawing/2014/main" id="{B5772D13-8795-9D0D-B3C7-BE5606697706}"/>
              </a:ext>
            </a:extLst>
          </p:cNvPr>
          <p:cNvSpPr txBox="1"/>
          <p:nvPr/>
        </p:nvSpPr>
        <p:spPr>
          <a:xfrm>
            <a:off x="537691" y="1219288"/>
            <a:ext cx="8473961" cy="1015663"/>
          </a:xfrm>
          <a:prstGeom prst="rect">
            <a:avLst/>
          </a:prstGeom>
          <a:noFill/>
        </p:spPr>
        <p:txBody>
          <a:bodyPr wrap="square">
            <a:spAutoFit/>
          </a:bodyPr>
          <a:lstStyle/>
          <a:p>
            <a:r>
              <a:rPr lang="en-GB" sz="2000" dirty="0">
                <a:latin typeface="+mj-lt"/>
                <a:ea typeface="Calibri" panose="020F0502020204030204" pitchFamily="34" charset="0"/>
                <a:cs typeface="Times New Roman" panose="02020603050405020304" pitchFamily="18" charset="0"/>
              </a:rPr>
              <a:t>This  building, located on a remote hillside, has changed from a former lead mine into a village hall, arts centre and bunk barn. The added challenge was to remove the mine workings and install services. No water, no toilets, no electricity. </a:t>
            </a:r>
            <a:endParaRPr lang="en-GB" dirty="0"/>
          </a:p>
        </p:txBody>
      </p:sp>
      <p:cxnSp>
        <p:nvCxnSpPr>
          <p:cNvPr id="13" name="Straight Connector 12">
            <a:extLst>
              <a:ext uri="{FF2B5EF4-FFF2-40B4-BE49-F238E27FC236}">
                <a16:creationId xmlns:a16="http://schemas.microsoft.com/office/drawing/2014/main" id="{FE26F469-5D1A-B31E-C4B9-190D06C4D1D7}"/>
              </a:ext>
            </a:extLst>
          </p:cNvPr>
          <p:cNvCxnSpPr>
            <a:cxnSpLocks/>
          </p:cNvCxnSpPr>
          <p:nvPr/>
        </p:nvCxnSpPr>
        <p:spPr>
          <a:xfrm>
            <a:off x="627185" y="1130894"/>
            <a:ext cx="771438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3086FE0-B5DF-65C2-D707-927E2A599E87}"/>
              </a:ext>
            </a:extLst>
          </p:cNvPr>
          <p:cNvSpPr txBox="1"/>
          <p:nvPr/>
        </p:nvSpPr>
        <p:spPr>
          <a:xfrm>
            <a:off x="162954" y="5369256"/>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Before</a:t>
            </a:r>
            <a:endParaRPr lang="en-GB" dirty="0">
              <a:solidFill>
                <a:schemeClr val="bg1"/>
              </a:solidFill>
              <a:latin typeface="+mj-lt"/>
            </a:endParaRPr>
          </a:p>
        </p:txBody>
      </p:sp>
    </p:spTree>
    <p:extLst>
      <p:ext uri="{BB962C8B-B14F-4D97-AF65-F5344CB8AC3E}">
        <p14:creationId xmlns:p14="http://schemas.microsoft.com/office/powerpoint/2010/main" val="147538508"/>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wall, floor, ceiling&#10;&#10;Description automatically generated">
            <a:extLst>
              <a:ext uri="{FF2B5EF4-FFF2-40B4-BE49-F238E27FC236}">
                <a16:creationId xmlns:a16="http://schemas.microsoft.com/office/drawing/2014/main" id="{38395ED1-D62D-9D75-3060-292AD09A7680}"/>
              </a:ext>
            </a:extLst>
          </p:cNvPr>
          <p:cNvPicPr>
            <a:picLocks noChangeAspect="1"/>
          </p:cNvPicPr>
          <p:nvPr/>
        </p:nvPicPr>
        <p:blipFill rotWithShape="1">
          <a:blip r:embed="rId2">
            <a:extLst>
              <a:ext uri="{28A0092B-C50C-407E-A947-70E740481C1C}">
                <a14:useLocalDpi xmlns:a14="http://schemas.microsoft.com/office/drawing/2010/main" val="0"/>
              </a:ext>
            </a:extLst>
          </a:blip>
          <a:srcRect t="13362" b="1447"/>
          <a:stretch/>
        </p:blipFill>
        <p:spPr>
          <a:xfrm>
            <a:off x="740228" y="0"/>
            <a:ext cx="10711543" cy="6844004"/>
          </a:xfrm>
          <a:prstGeom prst="rect">
            <a:avLst/>
          </a:prstGeom>
        </p:spPr>
      </p:pic>
      <p:sp>
        <p:nvSpPr>
          <p:cNvPr id="2" name="Title 1">
            <a:extLst>
              <a:ext uri="{FF2B5EF4-FFF2-40B4-BE49-F238E27FC236}">
                <a16:creationId xmlns:a16="http://schemas.microsoft.com/office/drawing/2014/main" id="{6B9A6520-870E-F555-B464-E968F9915AC2}"/>
              </a:ext>
            </a:extLst>
          </p:cNvPr>
          <p:cNvSpPr>
            <a:spLocks noGrp="1"/>
          </p:cNvSpPr>
          <p:nvPr>
            <p:ph type="title"/>
          </p:nvPr>
        </p:nvSpPr>
        <p:spPr>
          <a:xfrm>
            <a:off x="1088199" y="79717"/>
            <a:ext cx="8083793" cy="1198577"/>
          </a:xfrm>
          <a:solidFill>
            <a:schemeClr val="tx1">
              <a:alpha val="41000"/>
            </a:schemeClr>
          </a:solidFill>
        </p:spPr>
        <p:txBody>
          <a:bodyPr/>
          <a:lstStyle/>
          <a:p>
            <a:r>
              <a:rPr lang="en-GB" dirty="0" err="1">
                <a:solidFill>
                  <a:schemeClr val="bg1"/>
                </a:solidFill>
              </a:rPr>
              <a:t>Carrshield</a:t>
            </a:r>
            <a:r>
              <a:rPr lang="en-GB" dirty="0">
                <a:solidFill>
                  <a:schemeClr val="bg1"/>
                </a:solidFill>
              </a:rPr>
              <a:t> Village Hall &amp; Bunk Barn </a:t>
            </a:r>
          </a:p>
        </p:txBody>
      </p:sp>
      <p:sp>
        <p:nvSpPr>
          <p:cNvPr id="5" name="TextBox 4">
            <a:extLst>
              <a:ext uri="{FF2B5EF4-FFF2-40B4-BE49-F238E27FC236}">
                <a16:creationId xmlns:a16="http://schemas.microsoft.com/office/drawing/2014/main" id="{B5772D13-8795-9D0D-B3C7-BE5606697706}"/>
              </a:ext>
            </a:extLst>
          </p:cNvPr>
          <p:cNvSpPr txBox="1"/>
          <p:nvPr/>
        </p:nvSpPr>
        <p:spPr>
          <a:xfrm>
            <a:off x="1088198" y="1004068"/>
            <a:ext cx="8083793" cy="707886"/>
          </a:xfrm>
          <a:prstGeom prst="rect">
            <a:avLst/>
          </a:prstGeom>
          <a:solidFill>
            <a:schemeClr val="tx1">
              <a:alpha val="62000"/>
            </a:schemeClr>
          </a:solidFill>
        </p:spPr>
        <p:txBody>
          <a:bodyPr wrap="square">
            <a:spAutoFit/>
          </a:bodyPr>
          <a:lstStyle/>
          <a:p>
            <a:r>
              <a:rPr lang="en-GB" sz="2000" dirty="0">
                <a:solidFill>
                  <a:schemeClr val="bg1"/>
                </a:solidFill>
                <a:latin typeface="+mj-lt"/>
                <a:ea typeface="Calibri" panose="020F0502020204030204" pitchFamily="34" charset="0"/>
                <a:cs typeface="Times New Roman" panose="02020603050405020304" pitchFamily="18" charset="0"/>
              </a:rPr>
              <a:t>Lottery funded the water connection, kitchen installation and tables and chairs, also saving it from the ‘at risk’ register.</a:t>
            </a:r>
            <a:endParaRPr lang="en-GB" dirty="0">
              <a:solidFill>
                <a:schemeClr val="bg1"/>
              </a:solidFill>
            </a:endParaRPr>
          </a:p>
        </p:txBody>
      </p:sp>
      <p:sp>
        <p:nvSpPr>
          <p:cNvPr id="15" name="TextBox 14">
            <a:extLst>
              <a:ext uri="{FF2B5EF4-FFF2-40B4-BE49-F238E27FC236}">
                <a16:creationId xmlns:a16="http://schemas.microsoft.com/office/drawing/2014/main" id="{93086FE0-B5DF-65C2-D707-927E2A599E87}"/>
              </a:ext>
            </a:extLst>
          </p:cNvPr>
          <p:cNvSpPr txBox="1"/>
          <p:nvPr/>
        </p:nvSpPr>
        <p:spPr>
          <a:xfrm>
            <a:off x="1623992" y="5006483"/>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After</a:t>
            </a:r>
            <a:endParaRPr lang="en-GB" dirty="0">
              <a:solidFill>
                <a:schemeClr val="bg1"/>
              </a:solidFill>
              <a:latin typeface="+mj-lt"/>
            </a:endParaRPr>
          </a:p>
        </p:txBody>
      </p:sp>
    </p:spTree>
    <p:extLst>
      <p:ext uri="{BB962C8B-B14F-4D97-AF65-F5344CB8AC3E}">
        <p14:creationId xmlns:p14="http://schemas.microsoft.com/office/powerpoint/2010/main" val="2980141093"/>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p&#10;&#10;Description automatically generated">
            <a:extLst>
              <a:ext uri="{FF2B5EF4-FFF2-40B4-BE49-F238E27FC236}">
                <a16:creationId xmlns:a16="http://schemas.microsoft.com/office/drawing/2014/main" id="{439910F9-A02E-DE43-9F2F-B11DCF5AF9D5}"/>
              </a:ext>
            </a:extLst>
          </p:cNvPr>
          <p:cNvPicPr>
            <a:picLocks noChangeAspect="1"/>
          </p:cNvPicPr>
          <p:nvPr/>
        </p:nvPicPr>
        <p:blipFill rotWithShape="1">
          <a:blip r:embed="rId2">
            <a:extLst>
              <a:ext uri="{28A0092B-C50C-407E-A947-70E740481C1C}">
                <a14:useLocalDpi xmlns:a14="http://schemas.microsoft.com/office/drawing/2010/main" val="0"/>
              </a:ext>
            </a:extLst>
          </a:blip>
          <a:srcRect t="4334" b="6114"/>
          <a:stretch/>
        </p:blipFill>
        <p:spPr>
          <a:xfrm>
            <a:off x="6254496" y="-1"/>
            <a:ext cx="5352288" cy="6858001"/>
          </a:xfrm>
          <a:prstGeom prst="rect">
            <a:avLst/>
          </a:prstGeom>
        </p:spPr>
      </p:pic>
      <p:sp>
        <p:nvSpPr>
          <p:cNvPr id="19" name="TextBox 18">
            <a:extLst>
              <a:ext uri="{FF2B5EF4-FFF2-40B4-BE49-F238E27FC236}">
                <a16:creationId xmlns:a16="http://schemas.microsoft.com/office/drawing/2014/main" id="{F4CEE5C9-CC6C-771B-7C02-A64D7387B080}"/>
              </a:ext>
            </a:extLst>
          </p:cNvPr>
          <p:cNvSpPr txBox="1"/>
          <p:nvPr/>
        </p:nvSpPr>
        <p:spPr>
          <a:xfrm>
            <a:off x="585216" y="2145792"/>
            <a:ext cx="5228675" cy="584775"/>
          </a:xfrm>
          <a:prstGeom prst="rect">
            <a:avLst/>
          </a:prstGeom>
          <a:noFill/>
        </p:spPr>
        <p:txBody>
          <a:bodyPr wrap="none" rtlCol="0">
            <a:spAutoFit/>
          </a:bodyPr>
          <a:lstStyle/>
          <a:p>
            <a:r>
              <a:rPr lang="en-GB" sz="3200" dirty="0">
                <a:latin typeface="+mj-lt"/>
              </a:rPr>
              <a:t>Map of Village Halls supported</a:t>
            </a:r>
          </a:p>
        </p:txBody>
      </p:sp>
    </p:spTree>
    <p:extLst>
      <p:ext uri="{BB962C8B-B14F-4D97-AF65-F5344CB8AC3E}">
        <p14:creationId xmlns:p14="http://schemas.microsoft.com/office/powerpoint/2010/main" val="296704436"/>
      </p:ext>
    </p:extLst>
  </p:cSld>
  <p:clrMapOvr>
    <a:masterClrMapping/>
  </p:clrMapOvr>
  <mc:AlternateContent xmlns:mc="http://schemas.openxmlformats.org/markup-compatibility/2006" xmlns:p14="http://schemas.microsoft.com/office/powerpoint/2010/main">
    <mc:Choice Requires="p14">
      <p:transition p14:dur="30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taircase in a building&#10;&#10;Description automatically generated with low confidence">
            <a:extLst>
              <a:ext uri="{FF2B5EF4-FFF2-40B4-BE49-F238E27FC236}">
                <a16:creationId xmlns:a16="http://schemas.microsoft.com/office/drawing/2014/main" id="{113898E5-6800-44A9-22E3-89189D6774E6}"/>
              </a:ext>
            </a:extLst>
          </p:cNvPr>
          <p:cNvPicPr>
            <a:picLocks noChangeAspect="1"/>
          </p:cNvPicPr>
          <p:nvPr/>
        </p:nvPicPr>
        <p:blipFill rotWithShape="1">
          <a:blip r:embed="rId2">
            <a:extLst>
              <a:ext uri="{28A0092B-C50C-407E-A947-70E740481C1C}">
                <a14:useLocalDpi xmlns:a14="http://schemas.microsoft.com/office/drawing/2010/main" val="0"/>
              </a:ext>
            </a:extLst>
          </a:blip>
          <a:srcRect l="6145" t="21727" r="30783" b="3002"/>
          <a:stretch/>
        </p:blipFill>
        <p:spPr>
          <a:xfrm>
            <a:off x="-35834" y="3521921"/>
            <a:ext cx="4187956" cy="3336079"/>
          </a:xfrm>
          <a:prstGeom prst="rect">
            <a:avLst/>
          </a:prstGeom>
          <a:scene3d>
            <a:camera prst="orthographicFront">
              <a:rot lat="0" lon="0" rev="0"/>
            </a:camera>
            <a:lightRig rig="threePt" dir="t"/>
          </a:scene3d>
        </p:spPr>
      </p:pic>
      <p:sp>
        <p:nvSpPr>
          <p:cNvPr id="35" name="TextBox 34">
            <a:extLst>
              <a:ext uri="{FF2B5EF4-FFF2-40B4-BE49-F238E27FC236}">
                <a16:creationId xmlns:a16="http://schemas.microsoft.com/office/drawing/2014/main" id="{2BB26270-2559-D8E2-6C68-9D0969014659}"/>
              </a:ext>
            </a:extLst>
          </p:cNvPr>
          <p:cNvSpPr txBox="1"/>
          <p:nvPr/>
        </p:nvSpPr>
        <p:spPr>
          <a:xfrm>
            <a:off x="224276" y="5163535"/>
            <a:ext cx="1856001" cy="707886"/>
          </a:xfrm>
          <a:prstGeom prst="rect">
            <a:avLst/>
          </a:prstGeom>
          <a:solidFill>
            <a:schemeClr val="tx1">
              <a:alpha val="42000"/>
            </a:schemeClr>
          </a:solidFill>
        </p:spPr>
        <p:txBody>
          <a:bodyPr wrap="square">
            <a:spAutoFit/>
          </a:bodyPr>
          <a:lstStyle/>
          <a:p>
            <a:pPr algn="ctr"/>
            <a:r>
              <a:rPr lang="en-GB" sz="4000" dirty="0">
                <a:solidFill>
                  <a:schemeClr val="bg1"/>
                </a:solidFill>
                <a:latin typeface="+mj-lt"/>
                <a:ea typeface="Times New Roman" panose="02020603050405020304" pitchFamily="18" charset="0"/>
              </a:rPr>
              <a:t>Before</a:t>
            </a:r>
            <a:endParaRPr lang="en-GB" sz="1200" dirty="0">
              <a:solidFill>
                <a:schemeClr val="bg1"/>
              </a:solidFill>
              <a:latin typeface="+mj-lt"/>
            </a:endParaRPr>
          </a:p>
        </p:txBody>
      </p:sp>
      <p:pic>
        <p:nvPicPr>
          <p:cNvPr id="37" name="Picture 36" descr="A picture containing indoor&#10;&#10;Description automatically generated">
            <a:extLst>
              <a:ext uri="{FF2B5EF4-FFF2-40B4-BE49-F238E27FC236}">
                <a16:creationId xmlns:a16="http://schemas.microsoft.com/office/drawing/2014/main" id="{CA2EE488-C51E-58BF-44DD-BCCA45789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18653" y="839724"/>
            <a:ext cx="6904737" cy="5178552"/>
          </a:xfrm>
          <a:prstGeom prst="rect">
            <a:avLst/>
          </a:prstGeom>
        </p:spPr>
      </p:pic>
      <p:sp>
        <p:nvSpPr>
          <p:cNvPr id="39" name="Title 1">
            <a:extLst>
              <a:ext uri="{FF2B5EF4-FFF2-40B4-BE49-F238E27FC236}">
                <a16:creationId xmlns:a16="http://schemas.microsoft.com/office/drawing/2014/main" id="{0367A549-4206-0836-549E-A70CDD353DD2}"/>
              </a:ext>
            </a:extLst>
          </p:cNvPr>
          <p:cNvSpPr txBox="1">
            <a:spLocks/>
          </p:cNvSpPr>
          <p:nvPr/>
        </p:nvSpPr>
        <p:spPr>
          <a:xfrm>
            <a:off x="291668" y="182350"/>
            <a:ext cx="5193748" cy="637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dirty="0"/>
          </a:p>
        </p:txBody>
      </p:sp>
      <p:sp>
        <p:nvSpPr>
          <p:cNvPr id="45" name="Title 1">
            <a:extLst>
              <a:ext uri="{FF2B5EF4-FFF2-40B4-BE49-F238E27FC236}">
                <a16:creationId xmlns:a16="http://schemas.microsoft.com/office/drawing/2014/main" id="{A3F3283F-CAD2-ED02-A2EF-401663D782B7}"/>
              </a:ext>
            </a:extLst>
          </p:cNvPr>
          <p:cNvSpPr>
            <a:spLocks noGrp="1"/>
          </p:cNvSpPr>
          <p:nvPr>
            <p:ph type="title"/>
          </p:nvPr>
        </p:nvSpPr>
        <p:spPr>
          <a:xfrm>
            <a:off x="338984" y="279044"/>
            <a:ext cx="6444371" cy="938266"/>
          </a:xfrm>
          <a:noFill/>
        </p:spPr>
        <p:txBody>
          <a:bodyPr/>
          <a:lstStyle/>
          <a:p>
            <a:r>
              <a:rPr lang="en-GB" dirty="0"/>
              <a:t>Hindmarsh Hall, Alnmouth</a:t>
            </a:r>
          </a:p>
        </p:txBody>
      </p:sp>
      <p:sp>
        <p:nvSpPr>
          <p:cNvPr id="46" name="TextBox 45">
            <a:extLst>
              <a:ext uri="{FF2B5EF4-FFF2-40B4-BE49-F238E27FC236}">
                <a16:creationId xmlns:a16="http://schemas.microsoft.com/office/drawing/2014/main" id="{64AA9D99-5DDF-ED32-B142-F7855A44026F}"/>
              </a:ext>
            </a:extLst>
          </p:cNvPr>
          <p:cNvSpPr txBox="1"/>
          <p:nvPr/>
        </p:nvSpPr>
        <p:spPr>
          <a:xfrm>
            <a:off x="335980" y="1217310"/>
            <a:ext cx="6444372" cy="1569660"/>
          </a:xfrm>
          <a:prstGeom prst="rect">
            <a:avLst/>
          </a:prstGeom>
          <a:noFill/>
        </p:spPr>
        <p:txBody>
          <a:bodyPr wrap="square">
            <a:spAutoFit/>
          </a:bodyPr>
          <a:lstStyle/>
          <a:p>
            <a:pPr marL="0" indent="0">
              <a:buFont typeface="Arial" panose="020B0604020202020204" pitchFamily="34" charset="0"/>
              <a:buNone/>
            </a:pPr>
            <a:r>
              <a:rPr lang="en-GB" sz="2400" dirty="0">
                <a:latin typeface="+mj-lt"/>
                <a:ea typeface="Times New Roman" panose="02020603050405020304" pitchFamily="18" charset="0"/>
              </a:rPr>
              <a:t>Fit double glazing units, new LED lighting, new ceiling and redecoration. </a:t>
            </a:r>
          </a:p>
          <a:p>
            <a:pPr marL="0" indent="0">
              <a:buFont typeface="Arial" panose="020B0604020202020204" pitchFamily="34" charset="0"/>
              <a:buNone/>
            </a:pPr>
            <a:r>
              <a:rPr lang="en-GB" sz="2400" i="1" dirty="0">
                <a:latin typeface="+mj-lt"/>
                <a:ea typeface="Times New Roman" panose="02020603050405020304" pitchFamily="18" charset="0"/>
              </a:rPr>
              <a:t>“The project made a cold and drab area much more attractive and cheaper to heat and light.”</a:t>
            </a:r>
            <a:endParaRPr lang="en-GB" sz="2400" i="1" dirty="0">
              <a:latin typeface="+mj-lt"/>
            </a:endParaRPr>
          </a:p>
        </p:txBody>
      </p:sp>
      <p:pic>
        <p:nvPicPr>
          <p:cNvPr id="15" name="Picture 14" descr="A picture containing text, decorated, painted&#10;&#10;Description automatically generated">
            <a:extLst>
              <a:ext uri="{FF2B5EF4-FFF2-40B4-BE49-F238E27FC236}">
                <a16:creationId xmlns:a16="http://schemas.microsoft.com/office/drawing/2014/main" id="{513C3DF4-A5B8-21BA-DF7A-AB6DCA8BEE5A}"/>
              </a:ext>
            </a:extLst>
          </p:cNvPr>
          <p:cNvPicPr>
            <a:picLocks noChangeAspect="1"/>
          </p:cNvPicPr>
          <p:nvPr/>
        </p:nvPicPr>
        <p:blipFill rotWithShape="1">
          <a:blip r:embed="rId4">
            <a:extLst>
              <a:ext uri="{28A0092B-C50C-407E-A947-70E740481C1C}">
                <a14:useLocalDpi xmlns:a14="http://schemas.microsoft.com/office/drawing/2010/main" val="0"/>
              </a:ext>
            </a:extLst>
          </a:blip>
          <a:srcRect r="16258" b="-3"/>
          <a:stretch/>
        </p:blipFill>
        <p:spPr>
          <a:xfrm rot="5400000">
            <a:off x="4057483" y="3696202"/>
            <a:ext cx="3339649" cy="2991088"/>
          </a:xfrm>
          <a:prstGeom prst="rect">
            <a:avLst/>
          </a:prstGeom>
        </p:spPr>
      </p:pic>
      <p:sp>
        <p:nvSpPr>
          <p:cNvPr id="38" name="TextBox 37">
            <a:extLst>
              <a:ext uri="{FF2B5EF4-FFF2-40B4-BE49-F238E27FC236}">
                <a16:creationId xmlns:a16="http://schemas.microsoft.com/office/drawing/2014/main" id="{DE0A8730-135A-20BD-C60C-910A320E8ACC}"/>
              </a:ext>
            </a:extLst>
          </p:cNvPr>
          <p:cNvSpPr txBox="1"/>
          <p:nvPr/>
        </p:nvSpPr>
        <p:spPr>
          <a:xfrm>
            <a:off x="6144260" y="3652549"/>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After</a:t>
            </a:r>
            <a:endParaRPr lang="en-GB" dirty="0">
              <a:solidFill>
                <a:schemeClr val="bg1"/>
              </a:solidFill>
              <a:latin typeface="+mj-lt"/>
            </a:endParaRPr>
          </a:p>
        </p:txBody>
      </p:sp>
      <p:cxnSp>
        <p:nvCxnSpPr>
          <p:cNvPr id="47" name="Straight Connector 46">
            <a:extLst>
              <a:ext uri="{FF2B5EF4-FFF2-40B4-BE49-F238E27FC236}">
                <a16:creationId xmlns:a16="http://schemas.microsoft.com/office/drawing/2014/main" id="{CB626D07-BA12-F95D-99AE-55F15DD9AB63}"/>
              </a:ext>
            </a:extLst>
          </p:cNvPr>
          <p:cNvCxnSpPr>
            <a:cxnSpLocks/>
          </p:cNvCxnSpPr>
          <p:nvPr/>
        </p:nvCxnSpPr>
        <p:spPr>
          <a:xfrm>
            <a:off x="440573" y="1130894"/>
            <a:ext cx="592290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697866"/>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loor, indoor, wall, building&#10;&#10;Description automatically generated">
            <a:extLst>
              <a:ext uri="{FF2B5EF4-FFF2-40B4-BE49-F238E27FC236}">
                <a16:creationId xmlns:a16="http://schemas.microsoft.com/office/drawing/2014/main" id="{79BF0653-EE94-EF19-BDD7-E0F4E0B40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570"/>
            <a:ext cx="12192000" cy="9144000"/>
          </a:xfrm>
          <a:prstGeom prst="rect">
            <a:avLst/>
          </a:prstGeom>
        </p:spPr>
      </p:pic>
      <p:sp>
        <p:nvSpPr>
          <p:cNvPr id="10" name="Title 1">
            <a:extLst>
              <a:ext uri="{FF2B5EF4-FFF2-40B4-BE49-F238E27FC236}">
                <a16:creationId xmlns:a16="http://schemas.microsoft.com/office/drawing/2014/main" id="{C51D2149-280E-9CA7-257E-AE243CD20EFC}"/>
              </a:ext>
            </a:extLst>
          </p:cNvPr>
          <p:cNvSpPr txBox="1">
            <a:spLocks/>
          </p:cNvSpPr>
          <p:nvPr/>
        </p:nvSpPr>
        <p:spPr>
          <a:xfrm>
            <a:off x="3103368" y="1129829"/>
            <a:ext cx="4850295" cy="1107935"/>
          </a:xfrm>
          <a:prstGeom prst="rect">
            <a:avLst/>
          </a:prstGeom>
          <a:solidFill>
            <a:schemeClr val="tx1">
              <a:alpha val="28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chemeClr val="bg1"/>
                </a:solidFill>
              </a:rPr>
              <a:t>Branxton Village Hall</a:t>
            </a:r>
          </a:p>
        </p:txBody>
      </p:sp>
      <p:sp>
        <p:nvSpPr>
          <p:cNvPr id="12" name="TextBox 11">
            <a:extLst>
              <a:ext uri="{FF2B5EF4-FFF2-40B4-BE49-F238E27FC236}">
                <a16:creationId xmlns:a16="http://schemas.microsoft.com/office/drawing/2014/main" id="{E903AD19-18AF-1D40-9AC1-325B874046B4}"/>
              </a:ext>
            </a:extLst>
          </p:cNvPr>
          <p:cNvSpPr txBox="1"/>
          <p:nvPr/>
        </p:nvSpPr>
        <p:spPr>
          <a:xfrm>
            <a:off x="2063998" y="6435307"/>
            <a:ext cx="8408929" cy="1877437"/>
          </a:xfrm>
          <a:prstGeom prst="rect">
            <a:avLst/>
          </a:prstGeom>
          <a:solidFill>
            <a:schemeClr val="tx1">
              <a:alpha val="62000"/>
            </a:schemeClr>
          </a:solidFill>
        </p:spPr>
        <p:txBody>
          <a:bodyPr wrap="square">
            <a:spAutoFit/>
          </a:bodyPr>
          <a:lstStyle/>
          <a:p>
            <a:r>
              <a:rPr lang="en-GB" sz="2800" dirty="0">
                <a:solidFill>
                  <a:schemeClr val="bg1"/>
                </a:solidFill>
                <a:latin typeface="+mj-lt"/>
                <a:ea typeface="Calibri" panose="020F0502020204030204" pitchFamily="34" charset="0"/>
                <a:cs typeface="Times New Roman" panose="02020603050405020304" pitchFamily="18" charset="0"/>
              </a:rPr>
              <a:t>Improved the heating system, redecoration of the whole hall and improvements to fire safety and security.</a:t>
            </a:r>
            <a:br>
              <a:rPr lang="en-GB" sz="2000" dirty="0">
                <a:solidFill>
                  <a:schemeClr val="bg1"/>
                </a:solidFill>
                <a:latin typeface="+mj-lt"/>
                <a:ea typeface="Calibri" panose="020F0502020204030204" pitchFamily="34" charset="0"/>
                <a:cs typeface="Times New Roman" panose="02020603050405020304" pitchFamily="18" charset="0"/>
              </a:rPr>
            </a:br>
            <a:endParaRPr lang="en-GB" sz="2000" dirty="0">
              <a:solidFill>
                <a:schemeClr val="bg1"/>
              </a:solidFill>
              <a:latin typeface="+mj-lt"/>
              <a:ea typeface="Calibri" panose="020F0502020204030204" pitchFamily="34" charset="0"/>
              <a:cs typeface="Times New Roman" panose="02020603050405020304" pitchFamily="18" charset="0"/>
            </a:endParaRPr>
          </a:p>
          <a:p>
            <a:r>
              <a:rPr lang="en-GB" sz="2000" i="1" dirty="0">
                <a:solidFill>
                  <a:schemeClr val="bg1"/>
                </a:solidFill>
                <a:latin typeface="+mj-lt"/>
                <a:ea typeface="Calibri" panose="020F0502020204030204" pitchFamily="34" charset="0"/>
                <a:cs typeface="Times New Roman" panose="02020603050405020304" pitchFamily="18" charset="0"/>
              </a:rPr>
              <a:t>“The hall now, very quickly, feels warm and welcoming and there are no longer complaints about the cold draughts.” </a:t>
            </a:r>
          </a:p>
        </p:txBody>
      </p:sp>
    </p:spTree>
    <p:extLst>
      <p:ext uri="{BB962C8B-B14F-4D97-AF65-F5344CB8AC3E}">
        <p14:creationId xmlns:p14="http://schemas.microsoft.com/office/powerpoint/2010/main" val="2261694788"/>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grass, outdoor, sky, truck&#10;&#10;Description automatically generated">
            <a:extLst>
              <a:ext uri="{FF2B5EF4-FFF2-40B4-BE49-F238E27FC236}">
                <a16:creationId xmlns:a16="http://schemas.microsoft.com/office/drawing/2014/main" id="{53A78477-68BD-EE96-AF40-16142564390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848" y="1909219"/>
            <a:ext cx="6092800" cy="4948781"/>
          </a:xfrm>
          <a:prstGeom prst="rect">
            <a:avLst/>
          </a:prstGeom>
        </p:spPr>
      </p:pic>
      <p:sp>
        <p:nvSpPr>
          <p:cNvPr id="2" name="Title 1">
            <a:extLst>
              <a:ext uri="{FF2B5EF4-FFF2-40B4-BE49-F238E27FC236}">
                <a16:creationId xmlns:a16="http://schemas.microsoft.com/office/drawing/2014/main" id="{12B37589-F505-2234-3913-66F1406BE3D8}"/>
              </a:ext>
            </a:extLst>
          </p:cNvPr>
          <p:cNvSpPr>
            <a:spLocks noGrp="1"/>
          </p:cNvSpPr>
          <p:nvPr>
            <p:ph type="title"/>
          </p:nvPr>
        </p:nvSpPr>
        <p:spPr>
          <a:xfrm>
            <a:off x="354085" y="249533"/>
            <a:ext cx="10515600" cy="1325563"/>
          </a:xfrm>
        </p:spPr>
        <p:txBody>
          <a:bodyPr>
            <a:normAutofit/>
          </a:bodyPr>
          <a:lstStyle/>
          <a:p>
            <a:r>
              <a:rPr lang="en-GB" sz="3600" dirty="0"/>
              <a:t>Middleton &amp; </a:t>
            </a:r>
            <a:r>
              <a:rPr lang="en-GB" sz="3600" dirty="0" err="1"/>
              <a:t>Todridge</a:t>
            </a:r>
            <a:r>
              <a:rPr lang="en-GB" sz="3600" dirty="0"/>
              <a:t> Village hall </a:t>
            </a:r>
          </a:p>
        </p:txBody>
      </p:sp>
      <p:sp>
        <p:nvSpPr>
          <p:cNvPr id="3" name="Content Placeholder 2">
            <a:extLst>
              <a:ext uri="{FF2B5EF4-FFF2-40B4-BE49-F238E27FC236}">
                <a16:creationId xmlns:a16="http://schemas.microsoft.com/office/drawing/2014/main" id="{4BFBB20E-6087-F243-57B7-E6A12703DDFE}"/>
              </a:ext>
            </a:extLst>
          </p:cNvPr>
          <p:cNvSpPr>
            <a:spLocks noGrp="1"/>
          </p:cNvSpPr>
          <p:nvPr>
            <p:ph idx="1"/>
          </p:nvPr>
        </p:nvSpPr>
        <p:spPr>
          <a:xfrm>
            <a:off x="354085" y="1389949"/>
            <a:ext cx="5588000" cy="574675"/>
          </a:xfrm>
        </p:spPr>
        <p:txBody>
          <a:bodyPr/>
          <a:lstStyle/>
          <a:p>
            <a:pPr marL="0" indent="0">
              <a:buNone/>
            </a:pPr>
            <a:r>
              <a:rPr lang="en-GB" sz="1800" dirty="0">
                <a:effectLst/>
                <a:latin typeface="Arial" panose="020B0604020202020204" pitchFamily="34" charset="0"/>
                <a:ea typeface="Times New Roman" panose="02020603050405020304" pitchFamily="18" charset="0"/>
              </a:rPr>
              <a:t>Extension to the main hall and accessible toilet fitted</a:t>
            </a:r>
            <a:endParaRPr lang="en-GB" sz="1800"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0BF859C2-FCCF-77B0-D9BB-4EBC0E252787}"/>
              </a:ext>
            </a:extLst>
          </p:cNvPr>
          <p:cNvSpPr txBox="1"/>
          <p:nvPr/>
        </p:nvSpPr>
        <p:spPr>
          <a:xfrm>
            <a:off x="354085" y="5569545"/>
            <a:ext cx="5465870" cy="1015663"/>
          </a:xfrm>
          <a:prstGeom prst="rect">
            <a:avLst/>
          </a:prstGeom>
          <a:noFill/>
        </p:spPr>
        <p:txBody>
          <a:bodyPr wrap="square">
            <a:spAutoFit/>
          </a:bodyPr>
          <a:lstStyle/>
          <a:p>
            <a:pPr algn="ctr"/>
            <a:r>
              <a:rPr lang="en-GB" sz="2000" dirty="0">
                <a:solidFill>
                  <a:schemeClr val="bg1"/>
                </a:solidFill>
                <a:effectLst/>
                <a:latin typeface="+mj-lt"/>
                <a:ea typeface="Calibri" panose="020F0502020204030204" pitchFamily="34" charset="0"/>
              </a:rPr>
              <a:t>The old shed with the hall in the background about to be demolished for reuse on a rewilding scheme on the edge of Middleton. </a:t>
            </a:r>
            <a:endParaRPr lang="en-GB" sz="2000" dirty="0">
              <a:solidFill>
                <a:schemeClr val="bg1"/>
              </a:solidFill>
              <a:latin typeface="+mj-lt"/>
            </a:endParaRPr>
          </a:p>
        </p:txBody>
      </p:sp>
      <p:pic>
        <p:nvPicPr>
          <p:cNvPr id="13" name="Picture 12">
            <a:extLst>
              <a:ext uri="{FF2B5EF4-FFF2-40B4-BE49-F238E27FC236}">
                <a16:creationId xmlns:a16="http://schemas.microsoft.com/office/drawing/2014/main" id="{A125C915-3077-EA79-23E2-5D95ED47D6C8}"/>
              </a:ext>
            </a:extLst>
          </p:cNvPr>
          <p:cNvPicPr>
            <a:picLocks noChangeAspect="1"/>
          </p:cNvPicPr>
          <p:nvPr/>
        </p:nvPicPr>
        <p:blipFill rotWithShape="1">
          <a:blip r:embed="rId3">
            <a:extLst>
              <a:ext uri="{28A0092B-C50C-407E-A947-70E740481C1C}">
                <a14:useLocalDpi xmlns:a14="http://schemas.microsoft.com/office/drawing/2010/main" val="0"/>
              </a:ext>
            </a:extLst>
          </a:blip>
          <a:srcRect r="11266"/>
          <a:stretch/>
        </p:blipFill>
        <p:spPr>
          <a:xfrm>
            <a:off x="6281631" y="1862433"/>
            <a:ext cx="5910369" cy="4995567"/>
          </a:xfrm>
          <a:prstGeom prst="rect">
            <a:avLst/>
          </a:prstGeom>
        </p:spPr>
      </p:pic>
      <p:cxnSp>
        <p:nvCxnSpPr>
          <p:cNvPr id="12" name="Straight Connector 11">
            <a:extLst>
              <a:ext uri="{FF2B5EF4-FFF2-40B4-BE49-F238E27FC236}">
                <a16:creationId xmlns:a16="http://schemas.microsoft.com/office/drawing/2014/main" id="{4FA011BC-72FD-4C37-1356-75091984C91F}"/>
              </a:ext>
            </a:extLst>
          </p:cNvPr>
          <p:cNvCxnSpPr>
            <a:cxnSpLocks/>
          </p:cNvCxnSpPr>
          <p:nvPr/>
        </p:nvCxnSpPr>
        <p:spPr>
          <a:xfrm>
            <a:off x="425416" y="1254716"/>
            <a:ext cx="617858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466098"/>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37589-F505-2234-3913-66F1406BE3D8}"/>
              </a:ext>
            </a:extLst>
          </p:cNvPr>
          <p:cNvSpPr>
            <a:spLocks noGrp="1"/>
          </p:cNvSpPr>
          <p:nvPr>
            <p:ph type="title"/>
          </p:nvPr>
        </p:nvSpPr>
        <p:spPr>
          <a:xfrm>
            <a:off x="342900" y="195262"/>
            <a:ext cx="10515600" cy="1325563"/>
          </a:xfrm>
        </p:spPr>
        <p:txBody>
          <a:bodyPr>
            <a:normAutofit/>
          </a:bodyPr>
          <a:lstStyle/>
          <a:p>
            <a:r>
              <a:rPr lang="en-GB" sz="3200" dirty="0"/>
              <a:t>Middleton &amp; </a:t>
            </a:r>
            <a:r>
              <a:rPr lang="en-GB" sz="3200" dirty="0" err="1"/>
              <a:t>Todridge</a:t>
            </a:r>
            <a:r>
              <a:rPr lang="en-GB" sz="3200" dirty="0"/>
              <a:t> Village hall </a:t>
            </a:r>
          </a:p>
        </p:txBody>
      </p:sp>
      <p:sp>
        <p:nvSpPr>
          <p:cNvPr id="3" name="Content Placeholder 2">
            <a:extLst>
              <a:ext uri="{FF2B5EF4-FFF2-40B4-BE49-F238E27FC236}">
                <a16:creationId xmlns:a16="http://schemas.microsoft.com/office/drawing/2014/main" id="{4BFBB20E-6087-F243-57B7-E6A12703DDFE}"/>
              </a:ext>
            </a:extLst>
          </p:cNvPr>
          <p:cNvSpPr>
            <a:spLocks noGrp="1"/>
          </p:cNvSpPr>
          <p:nvPr>
            <p:ph idx="1"/>
          </p:nvPr>
        </p:nvSpPr>
        <p:spPr>
          <a:xfrm>
            <a:off x="342900" y="1335087"/>
            <a:ext cx="5588000" cy="574675"/>
          </a:xfrm>
        </p:spPr>
        <p:txBody>
          <a:bodyPr/>
          <a:lstStyle/>
          <a:p>
            <a:pPr marL="0" indent="0">
              <a:buNone/>
            </a:pPr>
            <a:r>
              <a:rPr lang="en-GB" sz="1800" dirty="0">
                <a:effectLst/>
                <a:latin typeface="Arial" panose="020B0604020202020204" pitchFamily="34" charset="0"/>
                <a:ea typeface="Times New Roman" panose="02020603050405020304" pitchFamily="18" charset="0"/>
              </a:rPr>
              <a:t>Extension to the main hall and accessible toilet fitted</a:t>
            </a:r>
            <a:endParaRPr lang="en-GB" sz="1800" dirty="0">
              <a:effectLst/>
              <a:latin typeface="Calibri" panose="020F0502020204030204" pitchFamily="34" charset="0"/>
              <a:ea typeface="Calibri" panose="020F0502020204030204" pitchFamily="34" charset="0"/>
            </a:endParaRPr>
          </a:p>
        </p:txBody>
      </p:sp>
      <p:pic>
        <p:nvPicPr>
          <p:cNvPr id="9" name="Picture 8" descr="A picture containing grass, outdoor, sky, field&#10;&#10;Description automatically generated">
            <a:extLst>
              <a:ext uri="{FF2B5EF4-FFF2-40B4-BE49-F238E27FC236}">
                <a16:creationId xmlns:a16="http://schemas.microsoft.com/office/drawing/2014/main" id="{FCC6CCE9-BF2D-6B1F-EDCE-F3134D0A64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9" y="2106143"/>
            <a:ext cx="6413501" cy="4788458"/>
          </a:xfrm>
          <a:prstGeom prst="rect">
            <a:avLst/>
          </a:prstGeom>
        </p:spPr>
      </p:pic>
      <p:pic>
        <p:nvPicPr>
          <p:cNvPr id="11" name="Picture 10" descr="A picture containing floor, indoor, building, wall&#10;&#10;Description automatically generated">
            <a:extLst>
              <a:ext uri="{FF2B5EF4-FFF2-40B4-BE49-F238E27FC236}">
                <a16:creationId xmlns:a16="http://schemas.microsoft.com/office/drawing/2014/main" id="{52336A56-28DC-A3B9-7B00-D5B3A5DA84F5}"/>
              </a:ext>
            </a:extLst>
          </p:cNvPr>
          <p:cNvPicPr>
            <a:picLocks noChangeAspect="1"/>
          </p:cNvPicPr>
          <p:nvPr/>
        </p:nvPicPr>
        <p:blipFill rotWithShape="1">
          <a:blip r:embed="rId3">
            <a:extLst>
              <a:ext uri="{28A0092B-C50C-407E-A947-70E740481C1C}">
                <a14:useLocalDpi xmlns:a14="http://schemas.microsoft.com/office/drawing/2010/main" val="0"/>
              </a:ext>
            </a:extLst>
          </a:blip>
          <a:srcRect l="-227" t="2101" r="227" b="5362"/>
          <a:stretch/>
        </p:blipFill>
        <p:spPr>
          <a:xfrm>
            <a:off x="6578602" y="0"/>
            <a:ext cx="5588000" cy="6894601"/>
          </a:xfrm>
          <a:prstGeom prst="rect">
            <a:avLst/>
          </a:prstGeom>
        </p:spPr>
      </p:pic>
      <p:sp>
        <p:nvSpPr>
          <p:cNvPr id="5" name="TextBox 4">
            <a:extLst>
              <a:ext uri="{FF2B5EF4-FFF2-40B4-BE49-F238E27FC236}">
                <a16:creationId xmlns:a16="http://schemas.microsoft.com/office/drawing/2014/main" id="{7F5E08BB-01C5-AE5D-A08F-8235D57A91E4}"/>
              </a:ext>
            </a:extLst>
          </p:cNvPr>
          <p:cNvSpPr txBox="1"/>
          <p:nvPr/>
        </p:nvSpPr>
        <p:spPr>
          <a:xfrm>
            <a:off x="6578602" y="5031522"/>
            <a:ext cx="5600699" cy="1631216"/>
          </a:xfrm>
          <a:prstGeom prst="rect">
            <a:avLst/>
          </a:prstGeom>
          <a:noFill/>
        </p:spPr>
        <p:txBody>
          <a:bodyPr wrap="square">
            <a:spAutoFit/>
          </a:bodyPr>
          <a:lstStyle/>
          <a:p>
            <a:pPr algn="ctr"/>
            <a:r>
              <a:rPr lang="en-GB" sz="2000" dirty="0">
                <a:solidFill>
                  <a:schemeClr val="bg1"/>
                </a:solidFill>
                <a:effectLst/>
                <a:latin typeface="+mj-lt"/>
                <a:ea typeface="Calibri" panose="020F0502020204030204" pitchFamily="34" charset="0"/>
              </a:rPr>
              <a:t>“Our footfall figures indicate that in the last year more people have used the hall than we have ever recorded during the last 12 years.  </a:t>
            </a:r>
          </a:p>
          <a:p>
            <a:pPr algn="ctr"/>
            <a:r>
              <a:rPr lang="en-GB" sz="2000" dirty="0">
                <a:solidFill>
                  <a:schemeClr val="bg1"/>
                </a:solidFill>
                <a:effectLst/>
                <a:latin typeface="+mj-lt"/>
                <a:ea typeface="Calibri" panose="020F0502020204030204" pitchFamily="34" charset="0"/>
              </a:rPr>
              <a:t>We think this is a strong endorsement of the building improvements we have made"</a:t>
            </a:r>
          </a:p>
        </p:txBody>
      </p:sp>
      <p:cxnSp>
        <p:nvCxnSpPr>
          <p:cNvPr id="4" name="Straight Connector 3">
            <a:extLst>
              <a:ext uri="{FF2B5EF4-FFF2-40B4-BE49-F238E27FC236}">
                <a16:creationId xmlns:a16="http://schemas.microsoft.com/office/drawing/2014/main" id="{FFC24F07-A572-D444-0381-00AEAA255181}"/>
              </a:ext>
            </a:extLst>
          </p:cNvPr>
          <p:cNvCxnSpPr>
            <a:cxnSpLocks/>
          </p:cNvCxnSpPr>
          <p:nvPr/>
        </p:nvCxnSpPr>
        <p:spPr>
          <a:xfrm>
            <a:off x="400018" y="1127716"/>
            <a:ext cx="54165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194133"/>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710B0-B9E2-89FB-5DF8-104F193F8E48}"/>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kern="1200" dirty="0" err="1">
                <a:latin typeface="+mj-lt"/>
                <a:ea typeface="+mj-ea"/>
                <a:cs typeface="+mj-cs"/>
              </a:rPr>
              <a:t>Glanton</a:t>
            </a:r>
            <a:r>
              <a:rPr lang="en-US" kern="1200" dirty="0">
                <a:latin typeface="+mj-lt"/>
                <a:ea typeface="+mj-ea"/>
                <a:cs typeface="+mj-cs"/>
              </a:rPr>
              <a:t> Village Hall</a:t>
            </a:r>
          </a:p>
        </p:txBody>
      </p:sp>
      <p:sp>
        <p:nvSpPr>
          <p:cNvPr id="19" name="Content Placeholder 18">
            <a:extLst>
              <a:ext uri="{FF2B5EF4-FFF2-40B4-BE49-F238E27FC236}">
                <a16:creationId xmlns:a16="http://schemas.microsoft.com/office/drawing/2014/main" id="{42CDE3FC-79B3-686F-1306-009A5C59051A}"/>
              </a:ext>
            </a:extLst>
          </p:cNvPr>
          <p:cNvSpPr>
            <a:spLocks noGrp="1"/>
          </p:cNvSpPr>
          <p:nvPr>
            <p:ph idx="1"/>
          </p:nvPr>
        </p:nvSpPr>
        <p:spPr>
          <a:xfrm>
            <a:off x="5021821" y="5550568"/>
            <a:ext cx="6465286" cy="602551"/>
          </a:xfrm>
        </p:spPr>
        <p:txBody>
          <a:bodyPr vert="horz" lIns="91440" tIns="45720" rIns="91440" bIns="45720" rtlCol="0">
            <a:normAutofit fontScale="92500" lnSpcReduction="20000"/>
          </a:bodyPr>
          <a:lstStyle/>
          <a:p>
            <a:pPr marL="0" indent="0">
              <a:buNone/>
            </a:pPr>
            <a:r>
              <a:rPr lang="en-US" sz="2400" kern="1200" dirty="0">
                <a:latin typeface="+mj-lt"/>
                <a:ea typeface="+mn-ea"/>
                <a:cs typeface="+mn-cs"/>
              </a:rPr>
              <a:t>R</a:t>
            </a:r>
            <a:r>
              <a:rPr lang="en-US" sz="2400" kern="1200" dirty="0">
                <a:effectLst/>
                <a:latin typeface="+mj-lt"/>
                <a:ea typeface="+mn-ea"/>
                <a:cs typeface="+mn-cs"/>
              </a:rPr>
              <a:t>e-siting of old, dated downstairs kitchen, to upstairs in the hall with modern steel units</a:t>
            </a:r>
            <a:endParaRPr lang="en-US" sz="2400" kern="1200" dirty="0">
              <a:latin typeface="+mj-lt"/>
              <a:ea typeface="+mn-ea"/>
              <a:cs typeface="+mn-cs"/>
            </a:endParaRPr>
          </a:p>
        </p:txBody>
      </p:sp>
      <p:pic>
        <p:nvPicPr>
          <p:cNvPr id="11" name="Picture 10" descr="A picture containing indoor, floor, wall, ceiling&#10;&#10;Description automatically generated">
            <a:extLst>
              <a:ext uri="{FF2B5EF4-FFF2-40B4-BE49-F238E27FC236}">
                <a16:creationId xmlns:a16="http://schemas.microsoft.com/office/drawing/2014/main" id="{0710CF7A-1B39-1B71-392F-C1E2F7DDBBB7}"/>
              </a:ext>
            </a:extLst>
          </p:cNvPr>
          <p:cNvPicPr>
            <a:picLocks noChangeAspect="1"/>
          </p:cNvPicPr>
          <p:nvPr/>
        </p:nvPicPr>
        <p:blipFill rotWithShape="1">
          <a:blip r:embed="rId2">
            <a:extLst>
              <a:ext uri="{28A0092B-C50C-407E-A947-70E740481C1C}">
                <a14:useLocalDpi xmlns:a14="http://schemas.microsoft.com/office/drawing/2010/main" val="0"/>
              </a:ext>
            </a:extLst>
          </a:blip>
          <a:srcRect t="3436" r="-2" b="-2"/>
          <a:stretch/>
        </p:blipFill>
        <p:spPr>
          <a:xfrm>
            <a:off x="317635" y="321733"/>
            <a:ext cx="4151681" cy="3026834"/>
          </a:xfrm>
          <a:prstGeom prst="rect">
            <a:avLst/>
          </a:prstGeom>
        </p:spPr>
      </p:pic>
      <p:pic>
        <p:nvPicPr>
          <p:cNvPr id="7" name="Picture 6" descr="A picture containing indoor, floor, wall, area&#10;&#10;Description automatically generated">
            <a:extLst>
              <a:ext uri="{FF2B5EF4-FFF2-40B4-BE49-F238E27FC236}">
                <a16:creationId xmlns:a16="http://schemas.microsoft.com/office/drawing/2014/main" id="{CA078314-0007-3A34-C725-D0F36532A125}"/>
              </a:ext>
            </a:extLst>
          </p:cNvPr>
          <p:cNvPicPr>
            <a:picLocks noChangeAspect="1"/>
          </p:cNvPicPr>
          <p:nvPr/>
        </p:nvPicPr>
        <p:blipFill rotWithShape="1">
          <a:blip r:embed="rId3">
            <a:extLst>
              <a:ext uri="{28A0092B-C50C-407E-A947-70E740481C1C}">
                <a14:useLocalDpi xmlns:a14="http://schemas.microsoft.com/office/drawing/2010/main" val="0"/>
              </a:ext>
            </a:extLst>
          </a:blip>
          <a:srcRect r="12264" b="-2"/>
          <a:stretch/>
        </p:blipFill>
        <p:spPr>
          <a:xfrm>
            <a:off x="4638955" y="321733"/>
            <a:ext cx="3539976" cy="2985818"/>
          </a:xfrm>
          <a:prstGeom prst="rect">
            <a:avLst/>
          </a:prstGeom>
        </p:spPr>
      </p:pic>
      <p:pic>
        <p:nvPicPr>
          <p:cNvPr id="9" name="Picture 8" descr="A picture containing floor, wall, indoor, wooden&#10;&#10;Description automatically generated">
            <a:extLst>
              <a:ext uri="{FF2B5EF4-FFF2-40B4-BE49-F238E27FC236}">
                <a16:creationId xmlns:a16="http://schemas.microsoft.com/office/drawing/2014/main" id="{71729121-8327-60D1-B98E-0C48E721D997}"/>
              </a:ext>
            </a:extLst>
          </p:cNvPr>
          <p:cNvPicPr>
            <a:picLocks noChangeAspect="1"/>
          </p:cNvPicPr>
          <p:nvPr/>
        </p:nvPicPr>
        <p:blipFill rotWithShape="1">
          <a:blip r:embed="rId4">
            <a:extLst>
              <a:ext uri="{28A0092B-C50C-407E-A947-70E740481C1C}">
                <a14:useLocalDpi xmlns:a14="http://schemas.microsoft.com/office/drawing/2010/main" val="0"/>
              </a:ext>
            </a:extLst>
          </a:blip>
          <a:srcRect t="13996" r="-3" b="22665"/>
          <a:stretch/>
        </p:blipFill>
        <p:spPr>
          <a:xfrm>
            <a:off x="8348570" y="321734"/>
            <a:ext cx="3535590" cy="2985818"/>
          </a:xfrm>
          <a:prstGeom prst="rect">
            <a:avLst/>
          </a:prstGeom>
        </p:spPr>
      </p:pic>
      <p:cxnSp>
        <p:nvCxnSpPr>
          <p:cNvPr id="63" name="Straight Connector 6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3" name="Picture 12" descr="A picture containing indoor&#10;&#10;Description automatically generated">
            <a:extLst>
              <a:ext uri="{FF2B5EF4-FFF2-40B4-BE49-F238E27FC236}">
                <a16:creationId xmlns:a16="http://schemas.microsoft.com/office/drawing/2014/main" id="{1B2ADD89-A043-93E1-46B4-697773E66D2A}"/>
              </a:ext>
            </a:extLst>
          </p:cNvPr>
          <p:cNvPicPr>
            <a:picLocks noChangeAspect="1"/>
          </p:cNvPicPr>
          <p:nvPr/>
        </p:nvPicPr>
        <p:blipFill rotWithShape="1">
          <a:blip r:embed="rId5">
            <a:extLst>
              <a:ext uri="{28A0092B-C50C-407E-A947-70E740481C1C}">
                <a14:useLocalDpi xmlns:a14="http://schemas.microsoft.com/office/drawing/2010/main" val="0"/>
              </a:ext>
            </a:extLst>
          </a:blip>
          <a:srcRect r="2061" b="-4"/>
          <a:stretch/>
        </p:blipFill>
        <p:spPr>
          <a:xfrm>
            <a:off x="317635" y="3509433"/>
            <a:ext cx="4160452" cy="3026833"/>
          </a:xfrm>
          <a:prstGeom prst="rect">
            <a:avLst/>
          </a:prstGeom>
        </p:spPr>
      </p:pic>
    </p:spTree>
    <p:extLst>
      <p:ext uri="{BB962C8B-B14F-4D97-AF65-F5344CB8AC3E}">
        <p14:creationId xmlns:p14="http://schemas.microsoft.com/office/powerpoint/2010/main" val="2862117112"/>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indoor, building, wall, floor&#10;&#10;Description automatically generated">
            <a:extLst>
              <a:ext uri="{FF2B5EF4-FFF2-40B4-BE49-F238E27FC236}">
                <a16:creationId xmlns:a16="http://schemas.microsoft.com/office/drawing/2014/main" id="{B255CFB9-E5D5-4F4C-6BBC-4C79D9F8117E}"/>
              </a:ext>
            </a:extLst>
          </p:cNvPr>
          <p:cNvPicPr>
            <a:picLocks noChangeAspect="1"/>
          </p:cNvPicPr>
          <p:nvPr/>
        </p:nvPicPr>
        <p:blipFill rotWithShape="1">
          <a:blip r:embed="rId2">
            <a:extLst>
              <a:ext uri="{28A0092B-C50C-407E-A947-70E740481C1C}">
                <a14:useLocalDpi xmlns:a14="http://schemas.microsoft.com/office/drawing/2010/main" val="0"/>
              </a:ext>
            </a:extLst>
          </a:blip>
          <a:srcRect l="20967" r="13187" b="4"/>
          <a:stretch/>
        </p:blipFill>
        <p:spPr>
          <a:xfrm>
            <a:off x="20" y="10"/>
            <a:ext cx="2970445" cy="3383269"/>
          </a:xfrm>
          <a:prstGeom prst="rect">
            <a:avLst/>
          </a:prstGeom>
        </p:spPr>
      </p:pic>
      <p:pic>
        <p:nvPicPr>
          <p:cNvPr id="11" name="Picture 10" descr="A picture containing wall, indoor, floor, building&#10;&#10;Description automatically generated">
            <a:extLst>
              <a:ext uri="{FF2B5EF4-FFF2-40B4-BE49-F238E27FC236}">
                <a16:creationId xmlns:a16="http://schemas.microsoft.com/office/drawing/2014/main" id="{4EB701B3-0026-8A32-ADAA-7B0FD8B81F35}"/>
              </a:ext>
            </a:extLst>
          </p:cNvPr>
          <p:cNvPicPr>
            <a:picLocks noChangeAspect="1"/>
          </p:cNvPicPr>
          <p:nvPr/>
        </p:nvPicPr>
        <p:blipFill rotWithShape="1">
          <a:blip r:embed="rId3">
            <a:extLst>
              <a:ext uri="{28A0092B-C50C-407E-A947-70E740481C1C}">
                <a14:useLocalDpi xmlns:a14="http://schemas.microsoft.com/office/drawing/2010/main" val="0"/>
              </a:ext>
            </a:extLst>
          </a:blip>
          <a:srcRect l="21464" r="12690" b="4"/>
          <a:stretch/>
        </p:blipFill>
        <p:spPr>
          <a:xfrm>
            <a:off x="3072956" y="10"/>
            <a:ext cx="2970465" cy="3383268"/>
          </a:xfrm>
          <a:prstGeom prst="rect">
            <a:avLst/>
          </a:prstGeom>
        </p:spPr>
      </p:pic>
      <p:pic>
        <p:nvPicPr>
          <p:cNvPr id="9" name="Picture 8" descr="A picture containing bathroom, indoor, wall, sink&#10;&#10;Description automatically generated">
            <a:extLst>
              <a:ext uri="{FF2B5EF4-FFF2-40B4-BE49-F238E27FC236}">
                <a16:creationId xmlns:a16="http://schemas.microsoft.com/office/drawing/2014/main" id="{4BBB1B9B-49EE-8766-6F82-1DE89DB33F57}"/>
              </a:ext>
            </a:extLst>
          </p:cNvPr>
          <p:cNvPicPr>
            <a:picLocks noChangeAspect="1"/>
          </p:cNvPicPr>
          <p:nvPr/>
        </p:nvPicPr>
        <p:blipFill rotWithShape="1">
          <a:blip r:embed="rId4">
            <a:extLst>
              <a:ext uri="{28A0092B-C50C-407E-A947-70E740481C1C}">
                <a14:useLocalDpi xmlns:a14="http://schemas.microsoft.com/office/drawing/2010/main" val="0"/>
              </a:ext>
            </a:extLst>
          </a:blip>
          <a:srcRect t="14616"/>
          <a:stretch/>
        </p:blipFill>
        <p:spPr>
          <a:xfrm>
            <a:off x="6145909" y="10"/>
            <a:ext cx="2971800" cy="3383268"/>
          </a:xfrm>
          <a:prstGeom prst="rect">
            <a:avLst/>
          </a:prstGeom>
        </p:spPr>
      </p:pic>
      <p:pic>
        <p:nvPicPr>
          <p:cNvPr id="5" name="Picture 4" descr="A picture containing grass, outdoor&#10;&#10;Description automatically generated">
            <a:extLst>
              <a:ext uri="{FF2B5EF4-FFF2-40B4-BE49-F238E27FC236}">
                <a16:creationId xmlns:a16="http://schemas.microsoft.com/office/drawing/2014/main" id="{5D5E37E2-93EB-BA5C-783F-335C5F22438E}"/>
              </a:ext>
            </a:extLst>
          </p:cNvPr>
          <p:cNvPicPr>
            <a:picLocks noChangeAspect="1"/>
          </p:cNvPicPr>
          <p:nvPr/>
        </p:nvPicPr>
        <p:blipFill rotWithShape="1">
          <a:blip r:embed="rId5">
            <a:extLst>
              <a:ext uri="{28A0092B-C50C-407E-A947-70E740481C1C}">
                <a14:useLocalDpi xmlns:a14="http://schemas.microsoft.com/office/drawing/2010/main" val="0"/>
              </a:ext>
            </a:extLst>
          </a:blip>
          <a:srcRect l="23609" r="26983" b="2"/>
          <a:stretch/>
        </p:blipFill>
        <p:spPr>
          <a:xfrm>
            <a:off x="9220200" y="10"/>
            <a:ext cx="2971800" cy="3383268"/>
          </a:xfrm>
          <a:prstGeom prst="rect">
            <a:avLst/>
          </a:prstGeom>
        </p:spPr>
      </p:pic>
      <p:pic>
        <p:nvPicPr>
          <p:cNvPr id="13" name="Picture 12" descr="A picture containing floor, indoor, ceiling, empty&#10;&#10;Description automatically generated">
            <a:extLst>
              <a:ext uri="{FF2B5EF4-FFF2-40B4-BE49-F238E27FC236}">
                <a16:creationId xmlns:a16="http://schemas.microsoft.com/office/drawing/2014/main" id="{5634C241-02B7-2657-1A9C-CF40F4C168E2}"/>
              </a:ext>
            </a:extLst>
          </p:cNvPr>
          <p:cNvPicPr>
            <a:picLocks noChangeAspect="1"/>
          </p:cNvPicPr>
          <p:nvPr/>
        </p:nvPicPr>
        <p:blipFill rotWithShape="1">
          <a:blip r:embed="rId6">
            <a:extLst>
              <a:ext uri="{28A0092B-C50C-407E-A947-70E740481C1C}">
                <a14:useLocalDpi xmlns:a14="http://schemas.microsoft.com/office/drawing/2010/main" val="0"/>
              </a:ext>
            </a:extLst>
          </a:blip>
          <a:srcRect t="6769" r="-1" b="18599"/>
          <a:stretch/>
        </p:blipFill>
        <p:spPr>
          <a:xfrm>
            <a:off x="-1018" y="3474720"/>
            <a:ext cx="6044438" cy="3383280"/>
          </a:xfrm>
          <a:prstGeom prst="rect">
            <a:avLst/>
          </a:prstGeom>
        </p:spPr>
      </p:pic>
      <p:sp>
        <p:nvSpPr>
          <p:cNvPr id="2" name="Title 1">
            <a:extLst>
              <a:ext uri="{FF2B5EF4-FFF2-40B4-BE49-F238E27FC236}">
                <a16:creationId xmlns:a16="http://schemas.microsoft.com/office/drawing/2014/main" id="{2F996344-F5C6-1798-AEEE-9B4F66FF0343}"/>
              </a:ext>
            </a:extLst>
          </p:cNvPr>
          <p:cNvSpPr>
            <a:spLocks noGrp="1"/>
          </p:cNvSpPr>
          <p:nvPr>
            <p:ph type="title"/>
          </p:nvPr>
        </p:nvSpPr>
        <p:spPr>
          <a:xfrm>
            <a:off x="6491652" y="3799272"/>
            <a:ext cx="5604269" cy="637121"/>
          </a:xfrm>
        </p:spPr>
        <p:txBody>
          <a:bodyPr>
            <a:normAutofit/>
          </a:bodyPr>
          <a:lstStyle/>
          <a:p>
            <a:r>
              <a:rPr lang="en-GB" sz="3600" dirty="0">
                <a:solidFill>
                  <a:schemeClr val="bg1"/>
                </a:solidFill>
              </a:rPr>
              <a:t>Slaley Commemoration Hall</a:t>
            </a:r>
          </a:p>
        </p:txBody>
      </p:sp>
      <p:sp>
        <p:nvSpPr>
          <p:cNvPr id="3" name="Content Placeholder 2">
            <a:extLst>
              <a:ext uri="{FF2B5EF4-FFF2-40B4-BE49-F238E27FC236}">
                <a16:creationId xmlns:a16="http://schemas.microsoft.com/office/drawing/2014/main" id="{9D678484-5FF3-19DE-8B54-B83E73767639}"/>
              </a:ext>
            </a:extLst>
          </p:cNvPr>
          <p:cNvSpPr>
            <a:spLocks noGrp="1"/>
          </p:cNvSpPr>
          <p:nvPr>
            <p:ph idx="1"/>
          </p:nvPr>
        </p:nvSpPr>
        <p:spPr>
          <a:xfrm>
            <a:off x="6479648" y="4610099"/>
            <a:ext cx="5366610" cy="1659217"/>
          </a:xfrm>
        </p:spPr>
        <p:txBody>
          <a:bodyPr>
            <a:normAutofit/>
          </a:bodyPr>
          <a:lstStyle/>
          <a:p>
            <a:pPr marL="0" indent="0">
              <a:buNone/>
            </a:pPr>
            <a:r>
              <a:rPr lang="en-GB" sz="2400" dirty="0">
                <a:solidFill>
                  <a:schemeClr val="bg1"/>
                </a:solidFill>
                <a:latin typeface="+mj-lt"/>
                <a:ea typeface="Times New Roman" panose="02020603050405020304" pitchFamily="18" charset="0"/>
              </a:rPr>
              <a:t>R</a:t>
            </a:r>
            <a:r>
              <a:rPr lang="en-GB" sz="2400" dirty="0">
                <a:solidFill>
                  <a:schemeClr val="bg1"/>
                </a:solidFill>
                <a:effectLst/>
                <a:latin typeface="+mj-lt"/>
                <a:ea typeface="Times New Roman" panose="02020603050405020304" pitchFamily="18" charset="0"/>
              </a:rPr>
              <a:t>e-siting of damp toilets, from a basement to the foyer area</a:t>
            </a:r>
            <a:endParaRPr lang="en-GB" sz="2400" dirty="0">
              <a:solidFill>
                <a:schemeClr val="bg1"/>
              </a:solidFill>
              <a:latin typeface="+mj-lt"/>
            </a:endParaRPr>
          </a:p>
        </p:txBody>
      </p:sp>
      <p:cxnSp>
        <p:nvCxnSpPr>
          <p:cNvPr id="4" name="Straight Connector 3">
            <a:extLst>
              <a:ext uri="{FF2B5EF4-FFF2-40B4-BE49-F238E27FC236}">
                <a16:creationId xmlns:a16="http://schemas.microsoft.com/office/drawing/2014/main" id="{57C6A671-1061-15CB-3EA3-628DB58388DF}"/>
              </a:ext>
            </a:extLst>
          </p:cNvPr>
          <p:cNvCxnSpPr>
            <a:cxnSpLocks/>
          </p:cNvCxnSpPr>
          <p:nvPr/>
        </p:nvCxnSpPr>
        <p:spPr>
          <a:xfrm flipV="1">
            <a:off x="6569374" y="4436393"/>
            <a:ext cx="5089226" cy="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3479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50E9A0-7C29-14DB-B02D-22B0789ACA40}"/>
              </a:ext>
            </a:extLst>
          </p:cNvPr>
          <p:cNvSpPr>
            <a:spLocks noGrp="1"/>
          </p:cNvSpPr>
          <p:nvPr>
            <p:ph type="title"/>
          </p:nvPr>
        </p:nvSpPr>
        <p:spPr>
          <a:xfrm>
            <a:off x="6551550" y="365125"/>
            <a:ext cx="4802249" cy="2412882"/>
          </a:xfrm>
        </p:spPr>
        <p:txBody>
          <a:bodyPr anchor="b">
            <a:normAutofit/>
          </a:bodyPr>
          <a:lstStyle/>
          <a:p>
            <a:r>
              <a:rPr lang="en-GB" sz="4000" dirty="0" err="1"/>
              <a:t>Corsenside</a:t>
            </a:r>
            <a:r>
              <a:rPr lang="en-GB" sz="4000" dirty="0"/>
              <a:t> Parish Hall </a:t>
            </a:r>
          </a:p>
        </p:txBody>
      </p:sp>
      <p:pic>
        <p:nvPicPr>
          <p:cNvPr id="7" name="Picture 6" descr="A bathroom with a sink and a mirror&#10;&#10;Description automatically generated with low confidence">
            <a:extLst>
              <a:ext uri="{FF2B5EF4-FFF2-40B4-BE49-F238E27FC236}">
                <a16:creationId xmlns:a16="http://schemas.microsoft.com/office/drawing/2014/main" id="{58496B8D-ABBA-70E4-ADD7-BD1FEED4209A}"/>
              </a:ext>
            </a:extLst>
          </p:cNvPr>
          <p:cNvPicPr>
            <a:picLocks noChangeAspect="1"/>
          </p:cNvPicPr>
          <p:nvPr/>
        </p:nvPicPr>
        <p:blipFill rotWithShape="1">
          <a:blip r:embed="rId2">
            <a:extLst>
              <a:ext uri="{28A0092B-C50C-407E-A947-70E740481C1C}">
                <a14:useLocalDpi xmlns:a14="http://schemas.microsoft.com/office/drawing/2010/main" val="0"/>
              </a:ext>
            </a:extLst>
          </a:blip>
          <a:srcRect l="19478" r="22658" b="3"/>
          <a:stretch/>
        </p:blipFill>
        <p:spPr>
          <a:xfrm>
            <a:off x="-1" y="10"/>
            <a:ext cx="3003123" cy="3892380"/>
          </a:xfrm>
          <a:prstGeom prst="rect">
            <a:avLst/>
          </a:prstGeom>
        </p:spPr>
      </p:pic>
      <p:pic>
        <p:nvPicPr>
          <p:cNvPr id="11" name="Picture 10" descr="A kitchen with white cabinets&#10;&#10;Description automatically generated with low confidence">
            <a:extLst>
              <a:ext uri="{FF2B5EF4-FFF2-40B4-BE49-F238E27FC236}">
                <a16:creationId xmlns:a16="http://schemas.microsoft.com/office/drawing/2014/main" id="{E992F407-840F-6ED9-7DA4-AFC5FD38AD89}"/>
              </a:ext>
            </a:extLst>
          </p:cNvPr>
          <p:cNvPicPr>
            <a:picLocks noChangeAspect="1"/>
          </p:cNvPicPr>
          <p:nvPr/>
        </p:nvPicPr>
        <p:blipFill rotWithShape="1">
          <a:blip r:embed="rId3">
            <a:extLst>
              <a:ext uri="{28A0092B-C50C-407E-A947-70E740481C1C}">
                <a14:useLocalDpi xmlns:a14="http://schemas.microsoft.com/office/drawing/2010/main" val="0"/>
              </a:ext>
            </a:extLst>
          </a:blip>
          <a:srcRect l="8451" r="10343" b="-5"/>
          <a:stretch/>
        </p:blipFill>
        <p:spPr>
          <a:xfrm>
            <a:off x="47922" y="4072065"/>
            <a:ext cx="3016307" cy="2785935"/>
          </a:xfrm>
          <a:prstGeom prst="rect">
            <a:avLst/>
          </a:prstGeom>
        </p:spPr>
      </p:pic>
      <p:pic>
        <p:nvPicPr>
          <p:cNvPr id="9" name="Picture 8" descr="A bathroom with a toilet and sink&#10;&#10;Description automatically generated with medium confidence">
            <a:extLst>
              <a:ext uri="{FF2B5EF4-FFF2-40B4-BE49-F238E27FC236}">
                <a16:creationId xmlns:a16="http://schemas.microsoft.com/office/drawing/2014/main" id="{60FFC128-52C8-6773-F16A-4E7D3BB10FBD}"/>
              </a:ext>
            </a:extLst>
          </p:cNvPr>
          <p:cNvPicPr>
            <a:picLocks noChangeAspect="1"/>
          </p:cNvPicPr>
          <p:nvPr/>
        </p:nvPicPr>
        <p:blipFill rotWithShape="1">
          <a:blip r:embed="rId4">
            <a:extLst>
              <a:ext uri="{28A0092B-C50C-407E-A947-70E740481C1C}">
                <a14:useLocalDpi xmlns:a14="http://schemas.microsoft.com/office/drawing/2010/main" val="0"/>
              </a:ext>
            </a:extLst>
          </a:blip>
          <a:srcRect l="14902" r="4021"/>
          <a:stretch/>
        </p:blipFill>
        <p:spPr>
          <a:xfrm>
            <a:off x="3193441" y="0"/>
            <a:ext cx="3003123" cy="2778013"/>
          </a:xfrm>
          <a:prstGeom prst="rect">
            <a:avLst/>
          </a:prstGeom>
        </p:spPr>
      </p:pic>
      <p:pic>
        <p:nvPicPr>
          <p:cNvPr id="5" name="Picture 4" descr="A picture containing building, door, open, doorway&#10;&#10;Description automatically generated">
            <a:extLst>
              <a:ext uri="{FF2B5EF4-FFF2-40B4-BE49-F238E27FC236}">
                <a16:creationId xmlns:a16="http://schemas.microsoft.com/office/drawing/2014/main" id="{5DA71EDB-F7A9-C525-58EE-4819EF708F59}"/>
              </a:ext>
            </a:extLst>
          </p:cNvPr>
          <p:cNvPicPr>
            <a:picLocks noChangeAspect="1"/>
          </p:cNvPicPr>
          <p:nvPr/>
        </p:nvPicPr>
        <p:blipFill rotWithShape="1">
          <a:blip r:embed="rId5">
            <a:extLst>
              <a:ext uri="{28A0092B-C50C-407E-A947-70E740481C1C}">
                <a14:useLocalDpi xmlns:a14="http://schemas.microsoft.com/office/drawing/2010/main" val="0"/>
              </a:ext>
            </a:extLst>
          </a:blip>
          <a:srcRect l="17565" r="24433" b="-1"/>
          <a:stretch/>
        </p:blipFill>
        <p:spPr>
          <a:xfrm>
            <a:off x="3180257" y="2957665"/>
            <a:ext cx="3016307" cy="3900335"/>
          </a:xfrm>
          <a:prstGeom prst="rect">
            <a:avLst/>
          </a:prstGeom>
        </p:spPr>
      </p:pic>
      <p:sp>
        <p:nvSpPr>
          <p:cNvPr id="3" name="Content Placeholder 2">
            <a:extLst>
              <a:ext uri="{FF2B5EF4-FFF2-40B4-BE49-F238E27FC236}">
                <a16:creationId xmlns:a16="http://schemas.microsoft.com/office/drawing/2014/main" id="{0C9AE483-CA6E-455C-C933-7709D0DA2A34}"/>
              </a:ext>
            </a:extLst>
          </p:cNvPr>
          <p:cNvSpPr>
            <a:spLocks noGrp="1"/>
          </p:cNvSpPr>
          <p:nvPr>
            <p:ph idx="1"/>
          </p:nvPr>
        </p:nvSpPr>
        <p:spPr>
          <a:xfrm>
            <a:off x="6551550" y="2957665"/>
            <a:ext cx="4802249" cy="3178562"/>
          </a:xfrm>
        </p:spPr>
        <p:txBody>
          <a:bodyPr>
            <a:normAutofit/>
          </a:bodyPr>
          <a:lstStyle/>
          <a:p>
            <a:pPr marL="0" indent="0">
              <a:buNone/>
            </a:pPr>
            <a:r>
              <a:rPr lang="en-GB" sz="2000" dirty="0">
                <a:effectLst/>
                <a:latin typeface="+mj-lt"/>
                <a:ea typeface="Times New Roman" panose="02020603050405020304" pitchFamily="18" charset="0"/>
              </a:rPr>
              <a:t>Upgrade of toilets, to include an accessible toilet, insulation of walls and roof space, kitchen upgrade and associated electrics.</a:t>
            </a:r>
            <a:endParaRPr lang="en-GB" sz="2000" dirty="0">
              <a:latin typeface="+mj-lt"/>
            </a:endParaRPr>
          </a:p>
        </p:txBody>
      </p:sp>
      <p:cxnSp>
        <p:nvCxnSpPr>
          <p:cNvPr id="4" name="Straight Connector 3">
            <a:extLst>
              <a:ext uri="{FF2B5EF4-FFF2-40B4-BE49-F238E27FC236}">
                <a16:creationId xmlns:a16="http://schemas.microsoft.com/office/drawing/2014/main" id="{53F9485A-C602-D96A-B02E-2787A99F6900}"/>
              </a:ext>
            </a:extLst>
          </p:cNvPr>
          <p:cNvCxnSpPr>
            <a:cxnSpLocks/>
          </p:cNvCxnSpPr>
          <p:nvPr/>
        </p:nvCxnSpPr>
        <p:spPr>
          <a:xfrm>
            <a:off x="6639713" y="2868853"/>
            <a:ext cx="454312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0120129"/>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building, platform, floor&#10;&#10;Description automatically generated">
            <a:extLst>
              <a:ext uri="{FF2B5EF4-FFF2-40B4-BE49-F238E27FC236}">
                <a16:creationId xmlns:a16="http://schemas.microsoft.com/office/drawing/2014/main" id="{71264A94-9409-C3C6-99E3-0CC2064B8200}"/>
              </a:ext>
            </a:extLst>
          </p:cNvPr>
          <p:cNvPicPr>
            <a:picLocks noChangeAspect="1"/>
          </p:cNvPicPr>
          <p:nvPr/>
        </p:nvPicPr>
        <p:blipFill rotWithShape="1">
          <a:blip r:embed="rId2">
            <a:extLst>
              <a:ext uri="{28A0092B-C50C-407E-A947-70E740481C1C}">
                <a14:useLocalDpi xmlns:a14="http://schemas.microsoft.com/office/drawing/2010/main" val="0"/>
              </a:ext>
            </a:extLst>
          </a:blip>
          <a:srcRect l="165" t="5619" r="-139" b="20383"/>
          <a:stretch/>
        </p:blipFill>
        <p:spPr>
          <a:xfrm>
            <a:off x="0" y="0"/>
            <a:ext cx="12192000" cy="6858000"/>
          </a:xfrm>
          <a:prstGeom prst="rect">
            <a:avLst/>
          </a:prstGeom>
        </p:spPr>
      </p:pic>
      <p:sp>
        <p:nvSpPr>
          <p:cNvPr id="2" name="Title 1">
            <a:extLst>
              <a:ext uri="{FF2B5EF4-FFF2-40B4-BE49-F238E27FC236}">
                <a16:creationId xmlns:a16="http://schemas.microsoft.com/office/drawing/2014/main" id="{1AB8E7AD-C18C-7DB3-AEAE-A5025A0114DA}"/>
              </a:ext>
            </a:extLst>
          </p:cNvPr>
          <p:cNvSpPr>
            <a:spLocks noGrp="1"/>
          </p:cNvSpPr>
          <p:nvPr>
            <p:ph type="title"/>
          </p:nvPr>
        </p:nvSpPr>
        <p:spPr>
          <a:xfrm>
            <a:off x="419100" y="541909"/>
            <a:ext cx="5676900" cy="1086643"/>
          </a:xfrm>
          <a:solidFill>
            <a:schemeClr val="tx1">
              <a:alpha val="47000"/>
            </a:schemeClr>
          </a:solidFill>
        </p:spPr>
        <p:txBody>
          <a:bodyPr/>
          <a:lstStyle/>
          <a:p>
            <a:r>
              <a:rPr lang="en-GB" dirty="0">
                <a:solidFill>
                  <a:schemeClr val="bg1"/>
                </a:solidFill>
              </a:rPr>
              <a:t>Humshaugh Village Hall </a:t>
            </a:r>
          </a:p>
        </p:txBody>
      </p:sp>
      <p:sp>
        <p:nvSpPr>
          <p:cNvPr id="5" name="TextBox 4">
            <a:extLst>
              <a:ext uri="{FF2B5EF4-FFF2-40B4-BE49-F238E27FC236}">
                <a16:creationId xmlns:a16="http://schemas.microsoft.com/office/drawing/2014/main" id="{EA33A50C-9B21-6892-F0D4-ECB7FDB983E0}"/>
              </a:ext>
            </a:extLst>
          </p:cNvPr>
          <p:cNvSpPr txBox="1"/>
          <p:nvPr/>
        </p:nvSpPr>
        <p:spPr>
          <a:xfrm>
            <a:off x="419100" y="1628552"/>
            <a:ext cx="5676900" cy="646331"/>
          </a:xfrm>
          <a:prstGeom prst="rect">
            <a:avLst/>
          </a:prstGeom>
          <a:solidFill>
            <a:schemeClr val="tx1">
              <a:alpha val="61000"/>
            </a:schemeClr>
          </a:solidFill>
        </p:spPr>
        <p:txBody>
          <a:bodyPr wrap="square">
            <a:spAutoFit/>
          </a:bodyPr>
          <a:lstStyle/>
          <a:p>
            <a:r>
              <a:rPr lang="en-GB" dirty="0">
                <a:solidFill>
                  <a:schemeClr val="bg1"/>
                </a:solidFill>
                <a:latin typeface="Arial" panose="020B0604020202020204" pitchFamily="34" charset="0"/>
                <a:ea typeface="Times New Roman" panose="02020603050405020304" pitchFamily="18" charset="0"/>
              </a:rPr>
              <a:t>S</a:t>
            </a:r>
            <a:r>
              <a:rPr lang="en-GB" sz="1800" dirty="0">
                <a:solidFill>
                  <a:schemeClr val="bg1"/>
                </a:solidFill>
                <a:effectLst/>
                <a:latin typeface="Arial" panose="020B0604020202020204" pitchFamily="34" charset="0"/>
                <a:ea typeface="Times New Roman" panose="02020603050405020304" pitchFamily="18" charset="0"/>
              </a:rPr>
              <a:t>ervery installed into meeting room and refurbishment of main hall/flooring/re-decoration/glazing</a:t>
            </a:r>
            <a:endParaRPr lang="en-GB" dirty="0">
              <a:solidFill>
                <a:schemeClr val="bg1"/>
              </a:solidFill>
            </a:endParaRPr>
          </a:p>
        </p:txBody>
      </p:sp>
      <p:cxnSp>
        <p:nvCxnSpPr>
          <p:cNvPr id="4" name="Straight Connector 3">
            <a:extLst>
              <a:ext uri="{FF2B5EF4-FFF2-40B4-BE49-F238E27FC236}">
                <a16:creationId xmlns:a16="http://schemas.microsoft.com/office/drawing/2014/main" id="{D728553E-C489-0B56-4834-40E17E1C37BE}"/>
              </a:ext>
            </a:extLst>
          </p:cNvPr>
          <p:cNvCxnSpPr>
            <a:cxnSpLocks/>
          </p:cNvCxnSpPr>
          <p:nvPr/>
        </p:nvCxnSpPr>
        <p:spPr>
          <a:xfrm>
            <a:off x="571799" y="1527049"/>
            <a:ext cx="527972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BF747B9-EDC8-3759-68C6-C3615A06381F}"/>
              </a:ext>
            </a:extLst>
          </p:cNvPr>
          <p:cNvSpPr txBox="1"/>
          <p:nvPr/>
        </p:nvSpPr>
        <p:spPr>
          <a:xfrm>
            <a:off x="4981575" y="5392761"/>
            <a:ext cx="222885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Before</a:t>
            </a:r>
            <a:endParaRPr lang="en-GB" dirty="0">
              <a:solidFill>
                <a:schemeClr val="bg1"/>
              </a:solidFill>
              <a:latin typeface="+mj-lt"/>
            </a:endParaRPr>
          </a:p>
        </p:txBody>
      </p:sp>
    </p:spTree>
    <p:extLst>
      <p:ext uri="{BB962C8B-B14F-4D97-AF65-F5344CB8AC3E}">
        <p14:creationId xmlns:p14="http://schemas.microsoft.com/office/powerpoint/2010/main" val="2324443691"/>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loor, indoor, building&#10;&#10;Description automatically generated">
            <a:extLst>
              <a:ext uri="{FF2B5EF4-FFF2-40B4-BE49-F238E27FC236}">
                <a16:creationId xmlns:a16="http://schemas.microsoft.com/office/drawing/2014/main" id="{B754F511-2E3E-82E0-28CE-1F92E3BC64CB}"/>
              </a:ext>
            </a:extLst>
          </p:cNvPr>
          <p:cNvPicPr>
            <a:picLocks noChangeAspect="1"/>
          </p:cNvPicPr>
          <p:nvPr/>
        </p:nvPicPr>
        <p:blipFill rotWithShape="1">
          <a:blip r:embed="rId2">
            <a:extLst>
              <a:ext uri="{28A0092B-C50C-407E-A947-70E740481C1C}">
                <a14:useLocalDpi xmlns:a14="http://schemas.microsoft.com/office/drawing/2010/main" val="0"/>
              </a:ext>
            </a:extLst>
          </a:blip>
          <a:srcRect t="6612" b="18759"/>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AAA604AB-679F-4DF1-6DE9-0E8BCB825EFB}"/>
              </a:ext>
            </a:extLst>
          </p:cNvPr>
          <p:cNvSpPr>
            <a:spLocks noGrp="1"/>
          </p:cNvSpPr>
          <p:nvPr>
            <p:ph idx="1"/>
          </p:nvPr>
        </p:nvSpPr>
        <p:spPr>
          <a:xfrm>
            <a:off x="582552" y="1481401"/>
            <a:ext cx="6133934" cy="1375337"/>
          </a:xfrm>
          <a:solidFill>
            <a:schemeClr val="tx1">
              <a:alpha val="42000"/>
            </a:schemeClr>
          </a:solidFill>
        </p:spPr>
        <p:txBody>
          <a:bodyPr>
            <a:normAutofit fontScale="70000" lnSpcReduction="20000"/>
          </a:bodyPr>
          <a:lstStyle/>
          <a:p>
            <a:pPr marL="0" indent="0">
              <a:buNone/>
            </a:pPr>
            <a:r>
              <a:rPr lang="en-GB" sz="3100" i="1" dirty="0">
                <a:solidFill>
                  <a:schemeClr val="bg1"/>
                </a:solidFill>
                <a:latin typeface="Calibri" panose="020F0502020204030204" pitchFamily="34" charset="0"/>
                <a:ea typeface="Calibri" panose="020F0502020204030204" pitchFamily="34" charset="0"/>
              </a:rPr>
              <a:t>“</a:t>
            </a:r>
            <a:r>
              <a:rPr lang="en-GB" sz="3100" i="1" dirty="0">
                <a:solidFill>
                  <a:schemeClr val="bg1"/>
                </a:solidFill>
                <a:effectLst/>
                <a:latin typeface="Calibri" panose="020F0502020204030204" pitchFamily="34" charset="0"/>
                <a:ea typeface="Calibri" panose="020F0502020204030204" pitchFamily="34" charset="0"/>
              </a:rPr>
              <a:t>The changes funded by the Lottery grant enabled us to complete our 10 year refurbishment project in four years! The hall now looks clean and bright and users have told us how much they now enjoy coming to the hall to enjoy the activities offered there.” </a:t>
            </a:r>
            <a:endParaRPr lang="en-GB" sz="3100" dirty="0">
              <a:solidFill>
                <a:schemeClr val="bg1"/>
              </a:solidFill>
              <a:effectLst/>
              <a:latin typeface="Calibri" panose="020F0502020204030204" pitchFamily="34" charset="0"/>
              <a:ea typeface="Calibri" panose="020F0502020204030204" pitchFamily="34" charset="0"/>
            </a:endParaRPr>
          </a:p>
          <a:p>
            <a:pPr marL="0" indent="0" algn="ctr">
              <a:buNone/>
            </a:pPr>
            <a:endParaRPr lang="en-GB" dirty="0"/>
          </a:p>
        </p:txBody>
      </p:sp>
      <p:pic>
        <p:nvPicPr>
          <p:cNvPr id="11" name="Picture 10" descr="A kitchen with red chairs&#10;&#10;Description automatically generated with medium confidence">
            <a:extLst>
              <a:ext uri="{FF2B5EF4-FFF2-40B4-BE49-F238E27FC236}">
                <a16:creationId xmlns:a16="http://schemas.microsoft.com/office/drawing/2014/main" id="{EFB120D4-5895-FE4A-167A-BF34DBA7CB2F}"/>
              </a:ext>
            </a:extLst>
          </p:cNvPr>
          <p:cNvPicPr>
            <a:picLocks noChangeAspect="1"/>
          </p:cNvPicPr>
          <p:nvPr/>
        </p:nvPicPr>
        <p:blipFill rotWithShape="1">
          <a:blip r:embed="rId3">
            <a:extLst>
              <a:ext uri="{28A0092B-C50C-407E-A947-70E740481C1C}">
                <a14:useLocalDpi xmlns:a14="http://schemas.microsoft.com/office/drawing/2010/main" val="0"/>
              </a:ext>
            </a:extLst>
          </a:blip>
          <a:srcRect t="-3232" r="11242" b="20285"/>
          <a:stretch/>
        </p:blipFill>
        <p:spPr>
          <a:xfrm>
            <a:off x="8541831" y="-115467"/>
            <a:ext cx="3756849" cy="2633188"/>
          </a:xfrm>
          <a:prstGeom prst="rect">
            <a:avLst/>
          </a:prstGeom>
        </p:spPr>
      </p:pic>
      <p:sp>
        <p:nvSpPr>
          <p:cNvPr id="10" name="Title 1">
            <a:extLst>
              <a:ext uri="{FF2B5EF4-FFF2-40B4-BE49-F238E27FC236}">
                <a16:creationId xmlns:a16="http://schemas.microsoft.com/office/drawing/2014/main" id="{529F9C3A-D9EF-45CA-87B6-6791AFD6BF53}"/>
              </a:ext>
            </a:extLst>
          </p:cNvPr>
          <p:cNvSpPr>
            <a:spLocks noGrp="1"/>
          </p:cNvSpPr>
          <p:nvPr>
            <p:ph type="title"/>
          </p:nvPr>
        </p:nvSpPr>
        <p:spPr>
          <a:xfrm>
            <a:off x="582552" y="394758"/>
            <a:ext cx="5676900" cy="1086643"/>
          </a:xfrm>
          <a:solidFill>
            <a:schemeClr val="tx1">
              <a:alpha val="47000"/>
            </a:schemeClr>
          </a:solidFill>
        </p:spPr>
        <p:txBody>
          <a:bodyPr/>
          <a:lstStyle/>
          <a:p>
            <a:r>
              <a:rPr lang="en-GB" dirty="0">
                <a:solidFill>
                  <a:schemeClr val="bg1"/>
                </a:solidFill>
              </a:rPr>
              <a:t>Humshaugh Village Hall </a:t>
            </a:r>
          </a:p>
        </p:txBody>
      </p:sp>
      <p:cxnSp>
        <p:nvCxnSpPr>
          <p:cNvPr id="13" name="Straight Connector 12">
            <a:extLst>
              <a:ext uri="{FF2B5EF4-FFF2-40B4-BE49-F238E27FC236}">
                <a16:creationId xmlns:a16="http://schemas.microsoft.com/office/drawing/2014/main" id="{38A950F1-ED16-8DC6-AF3C-34C499E78E19}"/>
              </a:ext>
            </a:extLst>
          </p:cNvPr>
          <p:cNvCxnSpPr>
            <a:cxnSpLocks/>
          </p:cNvCxnSpPr>
          <p:nvPr/>
        </p:nvCxnSpPr>
        <p:spPr>
          <a:xfrm>
            <a:off x="582552" y="1335710"/>
            <a:ext cx="5279726"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A4FA147-215D-975F-26C3-1171D9524CD7}"/>
              </a:ext>
            </a:extLst>
          </p:cNvPr>
          <p:cNvSpPr txBox="1"/>
          <p:nvPr/>
        </p:nvSpPr>
        <p:spPr>
          <a:xfrm>
            <a:off x="5418347" y="5376599"/>
            <a:ext cx="1682210" cy="923330"/>
          </a:xfrm>
          <a:prstGeom prst="rect">
            <a:avLst/>
          </a:prstGeom>
          <a:solidFill>
            <a:schemeClr val="tx1">
              <a:alpha val="42000"/>
            </a:schemeClr>
          </a:solidFill>
        </p:spPr>
        <p:txBody>
          <a:bodyPr wrap="square">
            <a:spAutoFit/>
          </a:bodyPr>
          <a:lstStyle/>
          <a:p>
            <a:pPr algn="ctr"/>
            <a:r>
              <a:rPr lang="en-GB" sz="5400" dirty="0">
                <a:solidFill>
                  <a:schemeClr val="bg1"/>
                </a:solidFill>
                <a:latin typeface="+mj-lt"/>
                <a:ea typeface="Times New Roman" panose="02020603050405020304" pitchFamily="18" charset="0"/>
              </a:rPr>
              <a:t>After</a:t>
            </a:r>
            <a:endParaRPr lang="en-GB" dirty="0">
              <a:solidFill>
                <a:schemeClr val="bg1"/>
              </a:solidFill>
              <a:latin typeface="+mj-lt"/>
            </a:endParaRPr>
          </a:p>
        </p:txBody>
      </p:sp>
    </p:spTree>
    <p:extLst>
      <p:ext uri="{BB962C8B-B14F-4D97-AF65-F5344CB8AC3E}">
        <p14:creationId xmlns:p14="http://schemas.microsoft.com/office/powerpoint/2010/main" val="1664108176"/>
      </p:ext>
    </p:extLst>
  </p:cSld>
  <p:clrMapOvr>
    <a:masterClrMapping/>
  </p:clrMapOvr>
  <mc:AlternateContent xmlns:mc="http://schemas.openxmlformats.org/markup-compatibility/2006" xmlns:p14="http://schemas.microsoft.com/office/powerpoint/2010/main">
    <mc:Choice Requires="p14">
      <p:transition p14:dur="300" advClick="0" advTm="15000"/>
    </mc:Choice>
    <mc:Fallback xmlns="">
      <p:transition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794</Words>
  <Application>Microsoft Office PowerPoint</Application>
  <PresentationFormat>Widescreen</PresentationFormat>
  <Paragraphs>66</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Roboto</vt:lpstr>
      <vt:lpstr>Office Theme</vt:lpstr>
      <vt:lpstr>Village Halls refurbishments Thanks to Lottery funding </vt:lpstr>
      <vt:lpstr>PowerPoint Presentation</vt:lpstr>
      <vt:lpstr>Middleton &amp; Todridge Village hall </vt:lpstr>
      <vt:lpstr>Middleton &amp; Todridge Village hall </vt:lpstr>
      <vt:lpstr>Glanton Village Hall</vt:lpstr>
      <vt:lpstr>Slaley Commemoration Hall</vt:lpstr>
      <vt:lpstr>Corsenside Parish Hall </vt:lpstr>
      <vt:lpstr>Humshaugh Village Hall </vt:lpstr>
      <vt:lpstr>Humshaugh Village Hall </vt:lpstr>
      <vt:lpstr>Heddon Knott Memorial Hall </vt:lpstr>
      <vt:lpstr>Heddon Knott Memorial Hall </vt:lpstr>
      <vt:lpstr>Lesbury Village Hall</vt:lpstr>
      <vt:lpstr>Lesbury Village Hall</vt:lpstr>
      <vt:lpstr>Crookham Village Hall</vt:lpstr>
      <vt:lpstr>Crookham Village Hall</vt:lpstr>
      <vt:lpstr>Hepple Village Hall</vt:lpstr>
      <vt:lpstr>Hepple Village Hall</vt:lpstr>
      <vt:lpstr>Carrshield Village Hall &amp; Bunk Barn </vt:lpstr>
      <vt:lpstr>Carrshield Village Hall &amp; Bunk Barn </vt:lpstr>
      <vt:lpstr>Hindmarsh Hall, Alnmouth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Village Halls refurbishments </dc:title>
  <dc:creator>Carrie Brookes</dc:creator>
  <cp:lastModifiedBy>Carrie Brookes</cp:lastModifiedBy>
  <cp:revision>1</cp:revision>
  <dcterms:created xsi:type="dcterms:W3CDTF">2022-12-06T10:17:18Z</dcterms:created>
  <dcterms:modified xsi:type="dcterms:W3CDTF">2023-01-18T12:56:56Z</dcterms:modified>
</cp:coreProperties>
</file>