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6" r:id="rId8"/>
    <p:sldId id="262" r:id="rId9"/>
    <p:sldId id="263" r:id="rId10"/>
    <p:sldId id="264" r:id="rId11"/>
    <p:sldId id="265"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4" d="100"/>
          <a:sy n="74" d="100"/>
        </p:scale>
        <p:origin x="-20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6BE40210-D18A-5C45-8946-755129BB2EA3}" type="datetimeFigureOut">
              <a:rPr lang="en-US" smtClean="0"/>
              <a:t>23/01/22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2676A-9840-D649-B2EF-1E91581AF1A6}" type="slidenum">
              <a:rPr lang="en-US" smtClean="0"/>
              <a:t>‹#›</a:t>
            </a:fld>
            <a:endParaRPr lang="en-US"/>
          </a:p>
        </p:txBody>
      </p:sp>
    </p:spTree>
    <p:extLst>
      <p:ext uri="{BB962C8B-B14F-4D97-AF65-F5344CB8AC3E}">
        <p14:creationId xmlns:p14="http://schemas.microsoft.com/office/powerpoint/2010/main" val="116338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BE40210-D18A-5C45-8946-755129BB2EA3}" type="datetimeFigureOut">
              <a:rPr lang="en-US" smtClean="0"/>
              <a:t>23/01/22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2676A-9840-D649-B2EF-1E91581AF1A6}" type="slidenum">
              <a:rPr lang="en-US" smtClean="0"/>
              <a:t>‹#›</a:t>
            </a:fld>
            <a:endParaRPr lang="en-US"/>
          </a:p>
        </p:txBody>
      </p:sp>
    </p:spTree>
    <p:extLst>
      <p:ext uri="{BB962C8B-B14F-4D97-AF65-F5344CB8AC3E}">
        <p14:creationId xmlns:p14="http://schemas.microsoft.com/office/powerpoint/2010/main" val="1328227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BE40210-D18A-5C45-8946-755129BB2EA3}" type="datetimeFigureOut">
              <a:rPr lang="en-US" smtClean="0"/>
              <a:t>23/01/22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2676A-9840-D649-B2EF-1E91581AF1A6}" type="slidenum">
              <a:rPr lang="en-US" smtClean="0"/>
              <a:t>‹#›</a:t>
            </a:fld>
            <a:endParaRPr lang="en-US"/>
          </a:p>
        </p:txBody>
      </p:sp>
    </p:spTree>
    <p:extLst>
      <p:ext uri="{BB962C8B-B14F-4D97-AF65-F5344CB8AC3E}">
        <p14:creationId xmlns:p14="http://schemas.microsoft.com/office/powerpoint/2010/main" val="2117471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BE40210-D18A-5C45-8946-755129BB2EA3}" type="datetimeFigureOut">
              <a:rPr lang="en-US" smtClean="0"/>
              <a:t>23/01/22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2676A-9840-D649-B2EF-1E91581AF1A6}" type="slidenum">
              <a:rPr lang="en-US" smtClean="0"/>
              <a:t>‹#›</a:t>
            </a:fld>
            <a:endParaRPr lang="en-US"/>
          </a:p>
        </p:txBody>
      </p:sp>
    </p:spTree>
    <p:extLst>
      <p:ext uri="{BB962C8B-B14F-4D97-AF65-F5344CB8AC3E}">
        <p14:creationId xmlns:p14="http://schemas.microsoft.com/office/powerpoint/2010/main" val="8668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BE40210-D18A-5C45-8946-755129BB2EA3}" type="datetimeFigureOut">
              <a:rPr lang="en-US" smtClean="0"/>
              <a:t>23/01/22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2676A-9840-D649-B2EF-1E91581AF1A6}" type="slidenum">
              <a:rPr lang="en-US" smtClean="0"/>
              <a:t>‹#›</a:t>
            </a:fld>
            <a:endParaRPr lang="en-US"/>
          </a:p>
        </p:txBody>
      </p:sp>
    </p:spTree>
    <p:extLst>
      <p:ext uri="{BB962C8B-B14F-4D97-AF65-F5344CB8AC3E}">
        <p14:creationId xmlns:p14="http://schemas.microsoft.com/office/powerpoint/2010/main" val="1244584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6BE40210-D18A-5C45-8946-755129BB2EA3}" type="datetimeFigureOut">
              <a:rPr lang="en-US" smtClean="0"/>
              <a:t>23/01/22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2676A-9840-D649-B2EF-1E91581AF1A6}" type="slidenum">
              <a:rPr lang="en-US" smtClean="0"/>
              <a:t>‹#›</a:t>
            </a:fld>
            <a:endParaRPr lang="en-US"/>
          </a:p>
        </p:txBody>
      </p:sp>
    </p:spTree>
    <p:extLst>
      <p:ext uri="{BB962C8B-B14F-4D97-AF65-F5344CB8AC3E}">
        <p14:creationId xmlns:p14="http://schemas.microsoft.com/office/powerpoint/2010/main" val="77756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BE40210-D18A-5C45-8946-755129BB2EA3}" type="datetimeFigureOut">
              <a:rPr lang="en-US" smtClean="0"/>
              <a:t>23/01/22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22676A-9840-D649-B2EF-1E91581AF1A6}" type="slidenum">
              <a:rPr lang="en-US" smtClean="0"/>
              <a:t>‹#›</a:t>
            </a:fld>
            <a:endParaRPr lang="en-US"/>
          </a:p>
        </p:txBody>
      </p:sp>
    </p:spTree>
    <p:extLst>
      <p:ext uri="{BB962C8B-B14F-4D97-AF65-F5344CB8AC3E}">
        <p14:creationId xmlns:p14="http://schemas.microsoft.com/office/powerpoint/2010/main" val="1602636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6BE40210-D18A-5C45-8946-755129BB2EA3}" type="datetimeFigureOut">
              <a:rPr lang="en-US" smtClean="0"/>
              <a:t>23/01/22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22676A-9840-D649-B2EF-1E91581AF1A6}" type="slidenum">
              <a:rPr lang="en-US" smtClean="0"/>
              <a:t>‹#›</a:t>
            </a:fld>
            <a:endParaRPr lang="en-US"/>
          </a:p>
        </p:txBody>
      </p:sp>
    </p:spTree>
    <p:extLst>
      <p:ext uri="{BB962C8B-B14F-4D97-AF65-F5344CB8AC3E}">
        <p14:creationId xmlns:p14="http://schemas.microsoft.com/office/powerpoint/2010/main" val="326828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E40210-D18A-5C45-8946-755129BB2EA3}" type="datetimeFigureOut">
              <a:rPr lang="en-US" smtClean="0"/>
              <a:t>23/01/22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22676A-9840-D649-B2EF-1E91581AF1A6}" type="slidenum">
              <a:rPr lang="en-US" smtClean="0"/>
              <a:t>‹#›</a:t>
            </a:fld>
            <a:endParaRPr lang="en-US"/>
          </a:p>
        </p:txBody>
      </p:sp>
    </p:spTree>
    <p:extLst>
      <p:ext uri="{BB962C8B-B14F-4D97-AF65-F5344CB8AC3E}">
        <p14:creationId xmlns:p14="http://schemas.microsoft.com/office/powerpoint/2010/main" val="1203698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BE40210-D18A-5C45-8946-755129BB2EA3}" type="datetimeFigureOut">
              <a:rPr lang="en-US" smtClean="0"/>
              <a:t>23/01/22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2676A-9840-D649-B2EF-1E91581AF1A6}" type="slidenum">
              <a:rPr lang="en-US" smtClean="0"/>
              <a:t>‹#›</a:t>
            </a:fld>
            <a:endParaRPr lang="en-US"/>
          </a:p>
        </p:txBody>
      </p:sp>
    </p:spTree>
    <p:extLst>
      <p:ext uri="{BB962C8B-B14F-4D97-AF65-F5344CB8AC3E}">
        <p14:creationId xmlns:p14="http://schemas.microsoft.com/office/powerpoint/2010/main" val="2946541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BE40210-D18A-5C45-8946-755129BB2EA3}" type="datetimeFigureOut">
              <a:rPr lang="en-US" smtClean="0"/>
              <a:t>23/01/22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2676A-9840-D649-B2EF-1E91581AF1A6}" type="slidenum">
              <a:rPr lang="en-US" smtClean="0"/>
              <a:t>‹#›</a:t>
            </a:fld>
            <a:endParaRPr lang="en-US"/>
          </a:p>
        </p:txBody>
      </p:sp>
    </p:spTree>
    <p:extLst>
      <p:ext uri="{BB962C8B-B14F-4D97-AF65-F5344CB8AC3E}">
        <p14:creationId xmlns:p14="http://schemas.microsoft.com/office/powerpoint/2010/main" val="30712576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E40210-D18A-5C45-8946-755129BB2EA3}" type="datetimeFigureOut">
              <a:rPr lang="en-US" smtClean="0"/>
              <a:t>23/01/22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22676A-9840-D649-B2EF-1E91581AF1A6}" type="slidenum">
              <a:rPr lang="en-US" smtClean="0"/>
              <a:t>‹#›</a:t>
            </a:fld>
            <a:endParaRPr lang="en-US"/>
          </a:p>
        </p:txBody>
      </p:sp>
    </p:spTree>
    <p:extLst>
      <p:ext uri="{BB962C8B-B14F-4D97-AF65-F5344CB8AC3E}">
        <p14:creationId xmlns:p14="http://schemas.microsoft.com/office/powerpoint/2010/main" val="398449153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09963"/>
            <a:ext cx="7772400" cy="1470025"/>
          </a:xfrm>
        </p:spPr>
        <p:txBody>
          <a:bodyPr/>
          <a:lstStyle/>
          <a:p>
            <a:r>
              <a:rPr lang="en-US" dirty="0" smtClean="0"/>
              <a:t/>
            </a:r>
            <a:br>
              <a:rPr lang="en-US" dirty="0" smtClean="0"/>
            </a:br>
            <a:r>
              <a:rPr lang="en-US" dirty="0" err="1" smtClean="0"/>
              <a:t>Humshaugh</a:t>
            </a:r>
            <a:r>
              <a:rPr lang="en-US" dirty="0" smtClean="0"/>
              <a:t> Village Hall</a:t>
            </a:r>
            <a:endParaRPr lang="en-US" dirty="0"/>
          </a:p>
        </p:txBody>
      </p:sp>
      <p:sp>
        <p:nvSpPr>
          <p:cNvPr id="3" name="Subtitle 2"/>
          <p:cNvSpPr>
            <a:spLocks noGrp="1"/>
          </p:cNvSpPr>
          <p:nvPr>
            <p:ph type="subTitle" idx="1"/>
          </p:nvPr>
        </p:nvSpPr>
        <p:spPr>
          <a:xfrm>
            <a:off x="1371600" y="4435355"/>
            <a:ext cx="6400800" cy="1752600"/>
          </a:xfrm>
        </p:spPr>
        <p:txBody>
          <a:bodyPr/>
          <a:lstStyle/>
          <a:p>
            <a:r>
              <a:rPr lang="en-US" dirty="0" smtClean="0"/>
              <a:t>Diana Linnett</a:t>
            </a:r>
            <a:endParaRPr lang="en-US" dirty="0"/>
          </a:p>
        </p:txBody>
      </p:sp>
      <p:pic>
        <p:nvPicPr>
          <p:cNvPr id="4" name="Picture 3" descr="hall p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040" y="330200"/>
            <a:ext cx="3673047" cy="2479763"/>
          </a:xfrm>
          <a:prstGeom prst="rect">
            <a:avLst/>
          </a:prstGeom>
        </p:spPr>
      </p:pic>
    </p:spTree>
    <p:extLst>
      <p:ext uri="{BB962C8B-B14F-4D97-AF65-F5344CB8AC3E}">
        <p14:creationId xmlns:p14="http://schemas.microsoft.com/office/powerpoint/2010/main" val="329678148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post-</a:t>
            </a:r>
            <a:r>
              <a:rPr lang="en-US" dirty="0" err="1" smtClean="0"/>
              <a:t>covid</a:t>
            </a:r>
            <a:r>
              <a:rPr lang="en-US" dirty="0" smtClean="0"/>
              <a:t> activities</a:t>
            </a:r>
            <a:endParaRPr lang="en-US" dirty="0"/>
          </a:p>
        </p:txBody>
      </p:sp>
      <p:sp>
        <p:nvSpPr>
          <p:cNvPr id="3" name="Content Placeholder 2"/>
          <p:cNvSpPr>
            <a:spLocks noGrp="1"/>
          </p:cNvSpPr>
          <p:nvPr>
            <p:ph idx="1"/>
          </p:nvPr>
        </p:nvSpPr>
        <p:spPr>
          <a:xfrm>
            <a:off x="337054" y="1473341"/>
            <a:ext cx="8229600" cy="4525963"/>
          </a:xfrm>
        </p:spPr>
        <p:txBody>
          <a:bodyPr>
            <a:normAutofit lnSpcReduction="10000"/>
          </a:bodyPr>
          <a:lstStyle/>
          <a:p>
            <a:r>
              <a:rPr lang="en-US" dirty="0" smtClean="0"/>
              <a:t>Regular coffee mornings to encourage people to meet with others </a:t>
            </a:r>
            <a:r>
              <a:rPr lang="mr-IN" dirty="0" smtClean="0"/>
              <a:t>–</a:t>
            </a:r>
            <a:r>
              <a:rPr lang="en-US" dirty="0" smtClean="0"/>
              <a:t> run by different village groups</a:t>
            </a:r>
          </a:p>
          <a:p>
            <a:r>
              <a:rPr lang="en-US" dirty="0" smtClean="0"/>
              <a:t>Computer café </a:t>
            </a:r>
            <a:r>
              <a:rPr lang="mr-IN" dirty="0" smtClean="0"/>
              <a:t>–</a:t>
            </a:r>
            <a:r>
              <a:rPr lang="en-US" dirty="0" smtClean="0"/>
              <a:t> three grant-funded laptops to encourage and support people who had been isolated during lockdown because of poor digital skills, mentors help with new and ongoing problems and enjoy coffee and chat! Digital and Social inclusion! </a:t>
            </a:r>
          </a:p>
        </p:txBody>
      </p:sp>
    </p:spTree>
    <p:extLst>
      <p:ext uri="{BB962C8B-B14F-4D97-AF65-F5344CB8AC3E}">
        <p14:creationId xmlns:p14="http://schemas.microsoft.com/office/powerpoint/2010/main" val="36653529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 Year Plan</a:t>
            </a:r>
            <a:endParaRPr lang="en-US" dirty="0"/>
          </a:p>
        </p:txBody>
      </p:sp>
      <p:sp>
        <p:nvSpPr>
          <p:cNvPr id="3" name="Content Placeholder 2"/>
          <p:cNvSpPr>
            <a:spLocks noGrp="1"/>
          </p:cNvSpPr>
          <p:nvPr>
            <p:ph idx="1"/>
          </p:nvPr>
        </p:nvSpPr>
        <p:spPr>
          <a:xfrm>
            <a:off x="457200" y="2647026"/>
            <a:ext cx="8229600" cy="4525963"/>
          </a:xfrm>
        </p:spPr>
        <p:txBody>
          <a:bodyPr/>
          <a:lstStyle/>
          <a:p>
            <a:r>
              <a:rPr lang="en-US" dirty="0" smtClean="0"/>
              <a:t>Should have been Four Year Plan!</a:t>
            </a:r>
          </a:p>
          <a:p>
            <a:r>
              <a:rPr lang="en-US" dirty="0" smtClean="0"/>
              <a:t>Hall now in excellent condition and well used</a:t>
            </a:r>
          </a:p>
          <a:p>
            <a:r>
              <a:rPr lang="en-US" dirty="0" smtClean="0"/>
              <a:t>Waiting for the next new idea! </a:t>
            </a:r>
          </a:p>
          <a:p>
            <a:pPr marL="0" indent="0">
              <a:buNone/>
            </a:pPr>
            <a:endParaRPr lang="en-US" dirty="0"/>
          </a:p>
        </p:txBody>
      </p:sp>
    </p:spTree>
    <p:extLst>
      <p:ext uri="{BB962C8B-B14F-4D97-AF65-F5344CB8AC3E}">
        <p14:creationId xmlns:p14="http://schemas.microsoft.com/office/powerpoint/2010/main" val="19738686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Background</a:t>
            </a:r>
            <a:endParaRPr lang="en-US" dirty="0"/>
          </a:p>
        </p:txBody>
      </p:sp>
      <p:sp>
        <p:nvSpPr>
          <p:cNvPr id="3" name="Content Placeholder 2"/>
          <p:cNvSpPr>
            <a:spLocks noGrp="1"/>
          </p:cNvSpPr>
          <p:nvPr>
            <p:ph idx="1"/>
          </p:nvPr>
        </p:nvSpPr>
        <p:spPr>
          <a:xfrm>
            <a:off x="337053" y="2509738"/>
            <a:ext cx="8229600" cy="4525963"/>
          </a:xfrm>
        </p:spPr>
        <p:txBody>
          <a:bodyPr/>
          <a:lstStyle/>
          <a:p>
            <a:r>
              <a:rPr lang="en-US" dirty="0" smtClean="0"/>
              <a:t>Built in 1929 as Memorial Hall</a:t>
            </a:r>
          </a:p>
          <a:p>
            <a:r>
              <a:rPr lang="en-US" dirty="0" smtClean="0"/>
              <a:t>Well maintained but in need of updating</a:t>
            </a:r>
          </a:p>
          <a:p>
            <a:r>
              <a:rPr lang="en-US" dirty="0" smtClean="0"/>
              <a:t>But some H&amp;S issues which needed addressing</a:t>
            </a:r>
          </a:p>
          <a:p>
            <a:r>
              <a:rPr lang="en-US" dirty="0" smtClean="0"/>
              <a:t>Where to start? </a:t>
            </a:r>
          </a:p>
          <a:p>
            <a:pPr marL="0" indent="0">
              <a:buNone/>
            </a:pPr>
            <a:endParaRPr lang="en-US" dirty="0"/>
          </a:p>
        </p:txBody>
      </p:sp>
      <p:pic>
        <p:nvPicPr>
          <p:cNvPr id="4" name="Picture 3" descr="hall and st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2963" y="182100"/>
            <a:ext cx="2608485" cy="1956364"/>
          </a:xfrm>
          <a:prstGeom prst="rect">
            <a:avLst/>
          </a:prstGeom>
        </p:spPr>
      </p:pic>
    </p:spTree>
    <p:extLst>
      <p:ext uri="{BB962C8B-B14F-4D97-AF65-F5344CB8AC3E}">
        <p14:creationId xmlns:p14="http://schemas.microsoft.com/office/powerpoint/2010/main" val="1253435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steps</a:t>
            </a:r>
            <a:endParaRPr lang="en-US" dirty="0"/>
          </a:p>
        </p:txBody>
      </p:sp>
      <p:sp>
        <p:nvSpPr>
          <p:cNvPr id="3" name="Content Placeholder 2"/>
          <p:cNvSpPr>
            <a:spLocks noGrp="1"/>
          </p:cNvSpPr>
          <p:nvPr>
            <p:ph idx="1"/>
          </p:nvPr>
        </p:nvSpPr>
        <p:spPr>
          <a:xfrm>
            <a:off x="457200" y="2149355"/>
            <a:ext cx="8229600" cy="4525963"/>
          </a:xfrm>
        </p:spPr>
        <p:txBody>
          <a:bodyPr/>
          <a:lstStyle/>
          <a:p>
            <a:r>
              <a:rPr lang="en-US" dirty="0" smtClean="0"/>
              <a:t>Developed the plan</a:t>
            </a:r>
          </a:p>
          <a:p>
            <a:r>
              <a:rPr lang="en-US" dirty="0" smtClean="0"/>
              <a:t>Listed the issues</a:t>
            </a:r>
          </a:p>
          <a:p>
            <a:r>
              <a:rPr lang="en-US" dirty="0" smtClean="0"/>
              <a:t>Quotes</a:t>
            </a:r>
          </a:p>
          <a:p>
            <a:r>
              <a:rPr lang="en-US" dirty="0" smtClean="0"/>
              <a:t>Documented the details </a:t>
            </a:r>
          </a:p>
          <a:p>
            <a:r>
              <a:rPr lang="en-US" dirty="0" smtClean="0"/>
              <a:t>Kept going!</a:t>
            </a:r>
            <a:endParaRPr lang="en-US" dirty="0"/>
          </a:p>
        </p:txBody>
      </p:sp>
    </p:spTree>
    <p:extLst>
      <p:ext uri="{BB962C8B-B14F-4D97-AF65-F5344CB8AC3E}">
        <p14:creationId xmlns:p14="http://schemas.microsoft.com/office/powerpoint/2010/main" val="4052899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Finances </a:t>
            </a:r>
            <a:r>
              <a:rPr lang="mr-IN" dirty="0" smtClean="0"/>
              <a:t>–</a:t>
            </a:r>
            <a:r>
              <a:rPr lang="en-US" dirty="0" smtClean="0"/>
              <a:t> important points</a:t>
            </a:r>
            <a:endParaRPr lang="en-US" dirty="0"/>
          </a:p>
        </p:txBody>
      </p:sp>
      <p:sp>
        <p:nvSpPr>
          <p:cNvPr id="3" name="Content Placeholder 2"/>
          <p:cNvSpPr>
            <a:spLocks noGrp="1"/>
          </p:cNvSpPr>
          <p:nvPr>
            <p:ph idx="1"/>
          </p:nvPr>
        </p:nvSpPr>
        <p:spPr>
          <a:xfrm>
            <a:off x="457200" y="1909100"/>
            <a:ext cx="8229600" cy="4525963"/>
          </a:xfrm>
        </p:spPr>
        <p:txBody>
          <a:bodyPr/>
          <a:lstStyle/>
          <a:p>
            <a:r>
              <a:rPr lang="en-US" dirty="0" smtClean="0"/>
              <a:t>Knew how much we needed </a:t>
            </a:r>
            <a:r>
              <a:rPr lang="mr-IN" dirty="0" smtClean="0"/>
              <a:t>–</a:t>
            </a:r>
            <a:r>
              <a:rPr lang="en-US" dirty="0" smtClean="0"/>
              <a:t> quotes </a:t>
            </a:r>
            <a:r>
              <a:rPr lang="en-US" dirty="0" err="1" smtClean="0"/>
              <a:t>etc</a:t>
            </a:r>
            <a:endParaRPr lang="en-US" dirty="0" smtClean="0"/>
          </a:p>
          <a:p>
            <a:r>
              <a:rPr lang="en-US" dirty="0" smtClean="0"/>
              <a:t>Knew why we need it </a:t>
            </a:r>
            <a:r>
              <a:rPr lang="mr-IN" dirty="0" smtClean="0"/>
              <a:t>–</a:t>
            </a:r>
            <a:r>
              <a:rPr lang="en-US" dirty="0" smtClean="0"/>
              <a:t> developed clear explanations of need and benefits</a:t>
            </a:r>
          </a:p>
          <a:p>
            <a:r>
              <a:rPr lang="en-US" dirty="0" smtClean="0"/>
              <a:t>Gave ourselves time e.g. 10 year plan</a:t>
            </a:r>
          </a:p>
          <a:p>
            <a:r>
              <a:rPr lang="en-US" dirty="0" smtClean="0"/>
              <a:t>Funding cut into bite size chunks</a:t>
            </a:r>
          </a:p>
          <a:p>
            <a:r>
              <a:rPr lang="en-US" dirty="0" smtClean="0"/>
              <a:t>Chose grant giving bodies that are good fit</a:t>
            </a:r>
          </a:p>
          <a:p>
            <a:pPr marL="0" indent="0">
              <a:buNone/>
            </a:pPr>
            <a:endParaRPr lang="en-US" dirty="0"/>
          </a:p>
        </p:txBody>
      </p:sp>
    </p:spTree>
    <p:extLst>
      <p:ext uri="{BB962C8B-B14F-4D97-AF65-F5344CB8AC3E}">
        <p14:creationId xmlns:p14="http://schemas.microsoft.com/office/powerpoint/2010/main" val="42771926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HVH Ten Year Plan </a:t>
            </a:r>
            <a:r>
              <a:rPr lang="mr-IN" dirty="0" smtClean="0"/>
              <a:t>–</a:t>
            </a:r>
            <a:r>
              <a:rPr lang="en-US" dirty="0" smtClean="0"/>
              <a:t> Phase 1</a:t>
            </a:r>
            <a:endParaRPr lang="en-US" dirty="0"/>
          </a:p>
        </p:txBody>
      </p:sp>
      <p:sp>
        <p:nvSpPr>
          <p:cNvPr id="3" name="Content Placeholder 2"/>
          <p:cNvSpPr>
            <a:spLocks noGrp="1"/>
          </p:cNvSpPr>
          <p:nvPr>
            <p:ph idx="1"/>
          </p:nvPr>
        </p:nvSpPr>
        <p:spPr/>
        <p:txBody>
          <a:bodyPr/>
          <a:lstStyle/>
          <a:p>
            <a:r>
              <a:rPr lang="en-US" dirty="0" smtClean="0"/>
              <a:t>Resurfacing of external areas</a:t>
            </a:r>
          </a:p>
          <a:p>
            <a:r>
              <a:rPr lang="en-US" dirty="0" smtClean="0"/>
              <a:t>Replacement of chairs</a:t>
            </a:r>
          </a:p>
          <a:p>
            <a:r>
              <a:rPr lang="en-US" dirty="0" smtClean="0"/>
              <a:t>Provision of blackout blinds</a:t>
            </a:r>
          </a:p>
          <a:p>
            <a:r>
              <a:rPr lang="en-US" dirty="0" smtClean="0"/>
              <a:t>Redecoration of all internal areas</a:t>
            </a:r>
          </a:p>
          <a:p>
            <a:r>
              <a:rPr lang="en-US" dirty="0" smtClean="0"/>
              <a:t>Replacement of old strip lights with LED strips</a:t>
            </a:r>
          </a:p>
          <a:p>
            <a:r>
              <a:rPr lang="en-US" dirty="0" smtClean="0"/>
              <a:t>Total cost of Phase 1: £32775 funded by external grants, HVH funds and fund-raising events</a:t>
            </a:r>
            <a:endParaRPr lang="en-US" dirty="0"/>
          </a:p>
        </p:txBody>
      </p:sp>
    </p:spTree>
    <p:extLst>
      <p:ext uri="{BB962C8B-B14F-4D97-AF65-F5344CB8AC3E}">
        <p14:creationId xmlns:p14="http://schemas.microsoft.com/office/powerpoint/2010/main" val="31723404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Ten Year Plan </a:t>
            </a:r>
            <a:r>
              <a:rPr lang="mr-IN" dirty="0" smtClean="0"/>
              <a:t>–</a:t>
            </a:r>
            <a:r>
              <a:rPr lang="en-US" dirty="0" smtClean="0"/>
              <a:t> Phase 2</a:t>
            </a:r>
            <a:endParaRPr lang="en-US" dirty="0"/>
          </a:p>
        </p:txBody>
      </p:sp>
      <p:sp>
        <p:nvSpPr>
          <p:cNvPr id="3" name="Content Placeholder 2"/>
          <p:cNvSpPr>
            <a:spLocks noGrp="1"/>
          </p:cNvSpPr>
          <p:nvPr>
            <p:ph idx="1"/>
          </p:nvPr>
        </p:nvSpPr>
        <p:spPr/>
        <p:txBody>
          <a:bodyPr/>
          <a:lstStyle/>
          <a:p>
            <a:r>
              <a:rPr lang="en-US" dirty="0" smtClean="0"/>
              <a:t>Side room refreshment area </a:t>
            </a:r>
            <a:r>
              <a:rPr lang="mr-IN" dirty="0" smtClean="0"/>
              <a:t>–</a:t>
            </a:r>
            <a:r>
              <a:rPr lang="en-US" dirty="0" smtClean="0"/>
              <a:t> new kitchen units, washable vinyl flooring</a:t>
            </a:r>
          </a:p>
          <a:p>
            <a:r>
              <a:rPr lang="en-US" dirty="0" smtClean="0"/>
              <a:t>Roof insulation to main hall</a:t>
            </a:r>
          </a:p>
          <a:p>
            <a:r>
              <a:rPr lang="en-US" dirty="0" smtClean="0"/>
              <a:t>Replacement of stage curtains and runners (fire retardant) </a:t>
            </a:r>
          </a:p>
          <a:p>
            <a:r>
              <a:rPr lang="en-US" dirty="0" smtClean="0"/>
              <a:t>Sand and reseal of hall floor</a:t>
            </a:r>
          </a:p>
          <a:p>
            <a:r>
              <a:rPr lang="en-US" dirty="0" smtClean="0"/>
              <a:t>Total cost of above £11255 </a:t>
            </a:r>
            <a:r>
              <a:rPr lang="mr-IN" dirty="0" smtClean="0"/>
              <a:t>–</a:t>
            </a:r>
            <a:r>
              <a:rPr lang="en-US" dirty="0" smtClean="0"/>
              <a:t> funded by Reaching Communities/CAN grant</a:t>
            </a:r>
          </a:p>
        </p:txBody>
      </p:sp>
    </p:spTree>
    <p:extLst>
      <p:ext uri="{BB962C8B-B14F-4D97-AF65-F5344CB8AC3E}">
        <p14:creationId xmlns:p14="http://schemas.microsoft.com/office/powerpoint/2010/main" val="19333402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upper room.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61920" y="3620990"/>
            <a:ext cx="4365736" cy="2400987"/>
          </a:xfrm>
        </p:spPr>
      </p:pic>
      <p:pic>
        <p:nvPicPr>
          <p:cNvPr id="5" name="Picture 4" descr="newhalllights3oct20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23" y="154450"/>
            <a:ext cx="4118661" cy="3088996"/>
          </a:xfrm>
          <a:prstGeom prst="rect">
            <a:avLst/>
          </a:prstGeom>
        </p:spPr>
      </p:pic>
      <p:pic>
        <p:nvPicPr>
          <p:cNvPr id="8" name="Picture 7" descr="hallchairs3oct201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4804" y="3464539"/>
            <a:ext cx="3707375" cy="2780532"/>
          </a:xfrm>
          <a:prstGeom prst="rect">
            <a:avLst/>
          </a:prstGeom>
        </p:spPr>
      </p:pic>
      <p:pic>
        <p:nvPicPr>
          <p:cNvPr id="6" name="Picture 5" descr="hall interio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4804" y="154450"/>
            <a:ext cx="3891676" cy="2918757"/>
          </a:xfrm>
          <a:prstGeom prst="rect">
            <a:avLst/>
          </a:prstGeom>
        </p:spPr>
      </p:pic>
    </p:spTree>
    <p:extLst>
      <p:ext uri="{BB962C8B-B14F-4D97-AF65-F5344CB8AC3E}">
        <p14:creationId xmlns:p14="http://schemas.microsoft.com/office/powerpoint/2010/main" val="21913285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outstanding</a:t>
            </a:r>
            <a:endParaRPr lang="en-US" dirty="0"/>
          </a:p>
        </p:txBody>
      </p:sp>
      <p:sp>
        <p:nvSpPr>
          <p:cNvPr id="3" name="Content Placeholder 2"/>
          <p:cNvSpPr>
            <a:spLocks noGrp="1"/>
          </p:cNvSpPr>
          <p:nvPr>
            <p:ph idx="1"/>
          </p:nvPr>
        </p:nvSpPr>
        <p:spPr>
          <a:xfrm>
            <a:off x="457200" y="2595543"/>
            <a:ext cx="8229600" cy="4525963"/>
          </a:xfrm>
        </p:spPr>
        <p:txBody>
          <a:bodyPr/>
          <a:lstStyle/>
          <a:p>
            <a:r>
              <a:rPr lang="en-US" dirty="0" smtClean="0"/>
              <a:t>Replacement of front and rear doors to hall due to be undertaken in April 2022 </a:t>
            </a:r>
            <a:r>
              <a:rPr lang="mr-IN" dirty="0" smtClean="0"/>
              <a:t>–</a:t>
            </a:r>
            <a:r>
              <a:rPr lang="en-US" dirty="0" smtClean="0"/>
              <a:t> delayed due to </a:t>
            </a:r>
            <a:r>
              <a:rPr lang="en-US" dirty="0" err="1" smtClean="0"/>
              <a:t>Covid</a:t>
            </a:r>
            <a:r>
              <a:rPr lang="en-US" dirty="0" smtClean="0"/>
              <a:t> and funded by HVH.</a:t>
            </a:r>
          </a:p>
        </p:txBody>
      </p:sp>
    </p:spTree>
    <p:extLst>
      <p:ext uri="{BB962C8B-B14F-4D97-AF65-F5344CB8AC3E}">
        <p14:creationId xmlns:p14="http://schemas.microsoft.com/office/powerpoint/2010/main" val="41979899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of Plan</a:t>
            </a:r>
            <a:endParaRPr lang="en-US" dirty="0"/>
          </a:p>
        </p:txBody>
      </p:sp>
      <p:sp>
        <p:nvSpPr>
          <p:cNvPr id="3" name="Content Placeholder 2"/>
          <p:cNvSpPr>
            <a:spLocks noGrp="1"/>
          </p:cNvSpPr>
          <p:nvPr>
            <p:ph idx="1"/>
          </p:nvPr>
        </p:nvSpPr>
        <p:spPr>
          <a:xfrm>
            <a:off x="457200" y="1703167"/>
            <a:ext cx="8229600" cy="4525963"/>
          </a:xfrm>
        </p:spPr>
        <p:txBody>
          <a:bodyPr/>
          <a:lstStyle/>
          <a:p>
            <a:r>
              <a:rPr lang="en-US" dirty="0" smtClean="0"/>
              <a:t>Most of the work undertaken during various lockdowns</a:t>
            </a:r>
          </a:p>
          <a:p>
            <a:r>
              <a:rPr lang="en-US" dirty="0" smtClean="0"/>
              <a:t>Hall re-opened for limited activities from May 2021</a:t>
            </a:r>
          </a:p>
          <a:p>
            <a:r>
              <a:rPr lang="en-US" dirty="0" smtClean="0"/>
              <a:t>Welcome Back day in July 2021! </a:t>
            </a:r>
          </a:p>
          <a:p>
            <a:pPr lvl="1"/>
            <a:r>
              <a:rPr lang="en-US" dirty="0" smtClean="0"/>
              <a:t>Stands for various village groups</a:t>
            </a:r>
          </a:p>
          <a:p>
            <a:pPr lvl="1"/>
            <a:r>
              <a:rPr lang="en-US" dirty="0" smtClean="0"/>
              <a:t>Tea and cakes outside in the open</a:t>
            </a:r>
          </a:p>
          <a:p>
            <a:pPr lvl="1"/>
            <a:r>
              <a:rPr lang="en-US" dirty="0" smtClean="0"/>
              <a:t>First step towards social integration</a:t>
            </a:r>
            <a:endParaRPr lang="en-US" dirty="0"/>
          </a:p>
        </p:txBody>
      </p:sp>
    </p:spTree>
    <p:extLst>
      <p:ext uri="{BB962C8B-B14F-4D97-AF65-F5344CB8AC3E}">
        <p14:creationId xmlns:p14="http://schemas.microsoft.com/office/powerpoint/2010/main" val="405066113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88</TotalTime>
  <Words>357</Words>
  <Application>Microsoft Macintosh PowerPoint</Application>
  <PresentationFormat>On-screen Show (4:3)</PresentationFormat>
  <Paragraphs>48</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Custom Design</vt:lpstr>
      <vt:lpstr> Humshaugh Village Hall</vt:lpstr>
      <vt:lpstr>Background</vt:lpstr>
      <vt:lpstr>First steps</vt:lpstr>
      <vt:lpstr>Finances – important points</vt:lpstr>
      <vt:lpstr>HVH Ten Year Plan – Phase 1</vt:lpstr>
      <vt:lpstr>Our Ten Year Plan – Phase 2</vt:lpstr>
      <vt:lpstr>PowerPoint Presentation</vt:lpstr>
      <vt:lpstr>Work outstanding</vt:lpstr>
      <vt:lpstr>Implementation of Plan</vt:lpstr>
      <vt:lpstr>New post-covid activities</vt:lpstr>
      <vt:lpstr>Ten Year Plan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Humshaugh Village Hall</dc:title>
  <dc:creator>Diana Linnett</dc:creator>
  <cp:lastModifiedBy>Diana Linnett</cp:lastModifiedBy>
  <cp:revision>10</cp:revision>
  <dcterms:created xsi:type="dcterms:W3CDTF">2022-01-14T09:27:00Z</dcterms:created>
  <dcterms:modified xsi:type="dcterms:W3CDTF">2022-01-23T21:31:09Z</dcterms:modified>
</cp:coreProperties>
</file>