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59" r:id="rId6"/>
    <p:sldId id="264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1CD004-2A44-46E5-B7EA-57B389A76FB6}" v="15" dt="2022-01-24T12:46:16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68072" autoAdjust="0"/>
  </p:normalViewPr>
  <p:slideViewPr>
    <p:cSldViewPr snapToGrid="0">
      <p:cViewPr varScale="1">
        <p:scale>
          <a:sx n="58" d="100"/>
          <a:sy n="58" d="100"/>
        </p:scale>
        <p:origin x="17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Morgan" userId="519b2042-c049-4cd8-8611-aed91cb586a6" providerId="ADAL" clId="{891CD004-2A44-46E5-B7EA-57B389A76FB6}"/>
    <pc:docChg chg="modSld">
      <pc:chgData name="Tracey Morgan" userId="519b2042-c049-4cd8-8611-aed91cb586a6" providerId="ADAL" clId="{891CD004-2A44-46E5-B7EA-57B389A76FB6}" dt="2022-01-24T12:50:30.112" v="21" actId="1076"/>
      <pc:docMkLst>
        <pc:docMk/>
      </pc:docMkLst>
      <pc:sldChg chg="modSp mod">
        <pc:chgData name="Tracey Morgan" userId="519b2042-c049-4cd8-8611-aed91cb586a6" providerId="ADAL" clId="{891CD004-2A44-46E5-B7EA-57B389A76FB6}" dt="2022-01-24T12:49:48.500" v="17" actId="2711"/>
        <pc:sldMkLst>
          <pc:docMk/>
          <pc:sldMk cId="1249721211" sldId="264"/>
        </pc:sldMkLst>
        <pc:spChg chg="mod">
          <ac:chgData name="Tracey Morgan" userId="519b2042-c049-4cd8-8611-aed91cb586a6" providerId="ADAL" clId="{891CD004-2A44-46E5-B7EA-57B389A76FB6}" dt="2022-01-24T12:49:48.500" v="17" actId="2711"/>
          <ac:spMkLst>
            <pc:docMk/>
            <pc:sldMk cId="1249721211" sldId="264"/>
            <ac:spMk id="2" creationId="{103BCD54-FB6D-4FEE-9C65-CBB82AAB54B2}"/>
          </ac:spMkLst>
        </pc:spChg>
        <pc:graphicFrameChg chg="mod">
          <ac:chgData name="Tracey Morgan" userId="519b2042-c049-4cd8-8611-aed91cb586a6" providerId="ADAL" clId="{891CD004-2A44-46E5-B7EA-57B389A76FB6}" dt="2022-01-24T12:46:16.935" v="14" actId="20577"/>
          <ac:graphicFrameMkLst>
            <pc:docMk/>
            <pc:sldMk cId="1249721211" sldId="264"/>
            <ac:graphicFrameMk id="66" creationId="{B7F94D7A-6F21-4DAD-B823-D900171EF0BE}"/>
          </ac:graphicFrameMkLst>
        </pc:graphicFrameChg>
      </pc:sldChg>
      <pc:sldChg chg="modSp mod">
        <pc:chgData name="Tracey Morgan" userId="519b2042-c049-4cd8-8611-aed91cb586a6" providerId="ADAL" clId="{891CD004-2A44-46E5-B7EA-57B389A76FB6}" dt="2022-01-24T12:50:30.112" v="21" actId="1076"/>
        <pc:sldMkLst>
          <pc:docMk/>
          <pc:sldMk cId="2939935106" sldId="265"/>
        </pc:sldMkLst>
        <pc:spChg chg="mod">
          <ac:chgData name="Tracey Morgan" userId="519b2042-c049-4cd8-8611-aed91cb586a6" providerId="ADAL" clId="{891CD004-2A44-46E5-B7EA-57B389A76FB6}" dt="2022-01-24T12:50:22.491" v="20" actId="113"/>
          <ac:spMkLst>
            <pc:docMk/>
            <pc:sldMk cId="2939935106" sldId="265"/>
            <ac:spMk id="2" creationId="{E9BBF73C-825D-4ECB-AE82-4A3DFBEC89D3}"/>
          </ac:spMkLst>
        </pc:spChg>
        <pc:picChg chg="mod">
          <ac:chgData name="Tracey Morgan" userId="519b2042-c049-4cd8-8611-aed91cb586a6" providerId="ADAL" clId="{891CD004-2A44-46E5-B7EA-57B389A76FB6}" dt="2022-01-24T12:50:30.112" v="21" actId="1076"/>
          <ac:picMkLst>
            <pc:docMk/>
            <pc:sldMk cId="2939935106" sldId="265"/>
            <ac:picMk id="4" creationId="{A3E0CED2-C9AE-4EFA-9F44-EB324E7CE8B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52301-4BEE-468B-933B-7631706EE4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EDF746-6750-4EB2-94A7-20DADE551141}">
      <dgm:prSet/>
      <dgm:spPr/>
      <dgm:t>
        <a:bodyPr/>
        <a:lstStyle/>
        <a:p>
          <a:r>
            <a:rPr lang="en-US" b="1"/>
            <a:t>14 Village Halls </a:t>
          </a:r>
          <a:r>
            <a:rPr lang="en-US"/>
            <a:t>have undertaken Oral History Training</a:t>
          </a:r>
        </a:p>
      </dgm:t>
    </dgm:pt>
    <dgm:pt modelId="{A62A98BE-DA5E-48AC-B794-D4BD574E849C}" type="parTrans" cxnId="{25179958-FC51-4804-ACEE-C4603B0E9747}">
      <dgm:prSet/>
      <dgm:spPr/>
      <dgm:t>
        <a:bodyPr/>
        <a:lstStyle/>
        <a:p>
          <a:endParaRPr lang="en-US"/>
        </a:p>
      </dgm:t>
    </dgm:pt>
    <dgm:pt modelId="{F4B192DC-EFE6-400F-B604-FD2806F0695E}" type="sibTrans" cxnId="{25179958-FC51-4804-ACEE-C4603B0E9747}">
      <dgm:prSet/>
      <dgm:spPr/>
      <dgm:t>
        <a:bodyPr/>
        <a:lstStyle/>
        <a:p>
          <a:endParaRPr lang="en-US"/>
        </a:p>
      </dgm:t>
    </dgm:pt>
    <dgm:pt modelId="{48BB383B-6A4E-432D-8358-5AB877A09BB3}">
      <dgm:prSet/>
      <dgm:spPr/>
      <dgm:t>
        <a:bodyPr/>
        <a:lstStyle/>
        <a:p>
          <a:r>
            <a:rPr lang="en-US" b="1"/>
            <a:t>Lesbury village Hall- </a:t>
          </a:r>
          <a:r>
            <a:rPr lang="en-US"/>
            <a:t>have recorded 5 oral histories </a:t>
          </a:r>
        </a:p>
      </dgm:t>
    </dgm:pt>
    <dgm:pt modelId="{8B47B9EF-D6ED-46A1-9AC7-F6E9DB7D0A12}" type="parTrans" cxnId="{89D4C3EE-9031-430D-8902-8A375CCBEC0C}">
      <dgm:prSet/>
      <dgm:spPr/>
      <dgm:t>
        <a:bodyPr/>
        <a:lstStyle/>
        <a:p>
          <a:endParaRPr lang="en-US"/>
        </a:p>
      </dgm:t>
    </dgm:pt>
    <dgm:pt modelId="{A5C8989C-482F-4044-B561-71084F8A7279}" type="sibTrans" cxnId="{89D4C3EE-9031-430D-8902-8A375CCBEC0C}">
      <dgm:prSet/>
      <dgm:spPr/>
      <dgm:t>
        <a:bodyPr/>
        <a:lstStyle/>
        <a:p>
          <a:endParaRPr lang="en-US"/>
        </a:p>
      </dgm:t>
    </dgm:pt>
    <dgm:pt modelId="{DBEDBDF6-3A4D-48F6-825C-EA67F30E7A4A}">
      <dgm:prSet/>
      <dgm:spPr/>
      <dgm:t>
        <a:bodyPr/>
        <a:lstStyle/>
        <a:p>
          <a:r>
            <a:rPr lang="en-US" b="1"/>
            <a:t>Stamfordham Village Hall- </a:t>
          </a:r>
          <a:r>
            <a:rPr lang="en-US"/>
            <a:t>have been practicing interviews on steering group members and have a plan and timeline for researching the documents and oral histories they want to show at events. </a:t>
          </a:r>
        </a:p>
      </dgm:t>
    </dgm:pt>
    <dgm:pt modelId="{B34492B0-D014-49D5-84F4-772F77F80C49}" type="parTrans" cxnId="{5EA5292C-C5F3-4EE4-9D4A-2519D7030218}">
      <dgm:prSet/>
      <dgm:spPr/>
      <dgm:t>
        <a:bodyPr/>
        <a:lstStyle/>
        <a:p>
          <a:endParaRPr lang="en-US"/>
        </a:p>
      </dgm:t>
    </dgm:pt>
    <dgm:pt modelId="{75116DB1-0732-44CB-8E97-715F1F44CFDF}" type="sibTrans" cxnId="{5EA5292C-C5F3-4EE4-9D4A-2519D7030218}">
      <dgm:prSet/>
      <dgm:spPr/>
      <dgm:t>
        <a:bodyPr/>
        <a:lstStyle/>
        <a:p>
          <a:endParaRPr lang="en-US"/>
        </a:p>
      </dgm:t>
    </dgm:pt>
    <dgm:pt modelId="{C064B897-EC41-462D-9513-473248A6302B}">
      <dgm:prSet/>
      <dgm:spPr/>
      <dgm:t>
        <a:bodyPr/>
        <a:lstStyle/>
        <a:p>
          <a:r>
            <a:rPr lang="en-US" b="1"/>
            <a:t>Stocksfield Village Hall </a:t>
          </a:r>
          <a:r>
            <a:rPr lang="en-US"/>
            <a:t>– Currently have 6 people involved. They are searching for documents, starting to put together a newsletter and talking to representatives of user groups.</a:t>
          </a:r>
        </a:p>
      </dgm:t>
    </dgm:pt>
    <dgm:pt modelId="{053EACFE-F2C7-4079-9C40-5B436B5ED90E}" type="parTrans" cxnId="{B33B6387-E130-4C95-903B-0CCC03243328}">
      <dgm:prSet/>
      <dgm:spPr/>
      <dgm:t>
        <a:bodyPr/>
        <a:lstStyle/>
        <a:p>
          <a:endParaRPr lang="en-US"/>
        </a:p>
      </dgm:t>
    </dgm:pt>
    <dgm:pt modelId="{48E6FC71-9640-4942-9303-E495F8A82813}" type="sibTrans" cxnId="{B33B6387-E130-4C95-903B-0CCC03243328}">
      <dgm:prSet/>
      <dgm:spPr/>
      <dgm:t>
        <a:bodyPr/>
        <a:lstStyle/>
        <a:p>
          <a:endParaRPr lang="en-US"/>
        </a:p>
      </dgm:t>
    </dgm:pt>
    <dgm:pt modelId="{11AB0ED4-2486-4587-9FB5-0EE6FC58B622}">
      <dgm:prSet/>
      <dgm:spPr/>
      <dgm:t>
        <a:bodyPr/>
        <a:lstStyle/>
        <a:p>
          <a:r>
            <a:rPr lang="en-US" b="1" dirty="0"/>
            <a:t>Breamish Village Hall </a:t>
          </a:r>
          <a:r>
            <a:rPr lang="en-US" dirty="0"/>
            <a:t>– Have been finding prints , discovering more of the hall's history, Identifying people to interview , even those who no longer live locally. They have developed information sheets for sharing items etc. </a:t>
          </a:r>
        </a:p>
      </dgm:t>
    </dgm:pt>
    <dgm:pt modelId="{63624507-A483-4F03-B9F6-3F2E1576EB84}" type="parTrans" cxnId="{67AF35CC-ACDF-4D08-AEEC-655F6251064C}">
      <dgm:prSet/>
      <dgm:spPr/>
      <dgm:t>
        <a:bodyPr/>
        <a:lstStyle/>
        <a:p>
          <a:endParaRPr lang="en-US"/>
        </a:p>
      </dgm:t>
    </dgm:pt>
    <dgm:pt modelId="{1E4FA145-59FA-4BCA-9A8E-804A4120A72D}" type="sibTrans" cxnId="{67AF35CC-ACDF-4D08-AEEC-655F6251064C}">
      <dgm:prSet/>
      <dgm:spPr/>
      <dgm:t>
        <a:bodyPr/>
        <a:lstStyle/>
        <a:p>
          <a:endParaRPr lang="en-US"/>
        </a:p>
      </dgm:t>
    </dgm:pt>
    <dgm:pt modelId="{A42D47F5-093E-44E8-9CBB-8444A64C350E}" type="pres">
      <dgm:prSet presAssocID="{97D52301-4BEE-468B-933B-7631706EE4A5}" presName="linear" presStyleCnt="0">
        <dgm:presLayoutVars>
          <dgm:animLvl val="lvl"/>
          <dgm:resizeHandles val="exact"/>
        </dgm:presLayoutVars>
      </dgm:prSet>
      <dgm:spPr/>
    </dgm:pt>
    <dgm:pt modelId="{49B06758-9346-4CE9-BD4F-EDCADA880401}" type="pres">
      <dgm:prSet presAssocID="{66EDF746-6750-4EB2-94A7-20DADE55114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39E2B6A-D686-47D7-A393-F7DA1EEDCDA9}" type="pres">
      <dgm:prSet presAssocID="{F4B192DC-EFE6-400F-B604-FD2806F0695E}" presName="spacer" presStyleCnt="0"/>
      <dgm:spPr/>
    </dgm:pt>
    <dgm:pt modelId="{A822FAF6-A6BE-46B3-A29D-6B6E64E99F85}" type="pres">
      <dgm:prSet presAssocID="{48BB383B-6A4E-432D-8358-5AB877A09BB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814709C-B315-45C7-8077-B390465FC622}" type="pres">
      <dgm:prSet presAssocID="{A5C8989C-482F-4044-B561-71084F8A7279}" presName="spacer" presStyleCnt="0"/>
      <dgm:spPr/>
    </dgm:pt>
    <dgm:pt modelId="{D9B30042-DB0E-44DA-AEF1-952D0A6B81EF}" type="pres">
      <dgm:prSet presAssocID="{DBEDBDF6-3A4D-48F6-825C-EA67F30E7A4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921D256-3811-4D07-AD1D-EEA6DB190C3B}" type="pres">
      <dgm:prSet presAssocID="{75116DB1-0732-44CB-8E97-715F1F44CFDF}" presName="spacer" presStyleCnt="0"/>
      <dgm:spPr/>
    </dgm:pt>
    <dgm:pt modelId="{F5499D71-F088-4A18-830D-BF215A1DD393}" type="pres">
      <dgm:prSet presAssocID="{C064B897-EC41-462D-9513-473248A630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4A29C9D-BB2F-4568-8356-68432C85DD94}" type="pres">
      <dgm:prSet presAssocID="{48E6FC71-9640-4942-9303-E495F8A82813}" presName="spacer" presStyleCnt="0"/>
      <dgm:spPr/>
    </dgm:pt>
    <dgm:pt modelId="{1B37F04F-A824-4201-8F1A-1F04DD51F74C}" type="pres">
      <dgm:prSet presAssocID="{11AB0ED4-2486-4587-9FB5-0EE6FC58B62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7F8D309-693F-4B47-BE58-32168D4CAEDD}" type="presOf" srcId="{66EDF746-6750-4EB2-94A7-20DADE551141}" destId="{49B06758-9346-4CE9-BD4F-EDCADA880401}" srcOrd="0" destOrd="0" presId="urn:microsoft.com/office/officeart/2005/8/layout/vList2"/>
    <dgm:cxn modelId="{760BBE24-A2B9-44D2-8229-0FA554AD6661}" type="presOf" srcId="{48BB383B-6A4E-432D-8358-5AB877A09BB3}" destId="{A822FAF6-A6BE-46B3-A29D-6B6E64E99F85}" srcOrd="0" destOrd="0" presId="urn:microsoft.com/office/officeart/2005/8/layout/vList2"/>
    <dgm:cxn modelId="{5EA5292C-C5F3-4EE4-9D4A-2519D7030218}" srcId="{97D52301-4BEE-468B-933B-7631706EE4A5}" destId="{DBEDBDF6-3A4D-48F6-825C-EA67F30E7A4A}" srcOrd="2" destOrd="0" parTransId="{B34492B0-D014-49D5-84F4-772F77F80C49}" sibTransId="{75116DB1-0732-44CB-8E97-715F1F44CFDF}"/>
    <dgm:cxn modelId="{9BEF7363-CCD6-47BB-AA11-5D28A9F3B9CE}" type="presOf" srcId="{97D52301-4BEE-468B-933B-7631706EE4A5}" destId="{A42D47F5-093E-44E8-9CBB-8444A64C350E}" srcOrd="0" destOrd="0" presId="urn:microsoft.com/office/officeart/2005/8/layout/vList2"/>
    <dgm:cxn modelId="{B6528E44-47B3-4BFA-ABA4-168EA82B767E}" type="presOf" srcId="{C064B897-EC41-462D-9513-473248A6302B}" destId="{F5499D71-F088-4A18-830D-BF215A1DD393}" srcOrd="0" destOrd="0" presId="urn:microsoft.com/office/officeart/2005/8/layout/vList2"/>
    <dgm:cxn modelId="{25179958-FC51-4804-ACEE-C4603B0E9747}" srcId="{97D52301-4BEE-468B-933B-7631706EE4A5}" destId="{66EDF746-6750-4EB2-94A7-20DADE551141}" srcOrd="0" destOrd="0" parTransId="{A62A98BE-DA5E-48AC-B794-D4BD574E849C}" sibTransId="{F4B192DC-EFE6-400F-B604-FD2806F0695E}"/>
    <dgm:cxn modelId="{B33B6387-E130-4C95-903B-0CCC03243328}" srcId="{97D52301-4BEE-468B-933B-7631706EE4A5}" destId="{C064B897-EC41-462D-9513-473248A6302B}" srcOrd="3" destOrd="0" parTransId="{053EACFE-F2C7-4079-9C40-5B436B5ED90E}" sibTransId="{48E6FC71-9640-4942-9303-E495F8A82813}"/>
    <dgm:cxn modelId="{4F70C398-2CBC-4A58-A9E5-05D1764590F9}" type="presOf" srcId="{DBEDBDF6-3A4D-48F6-825C-EA67F30E7A4A}" destId="{D9B30042-DB0E-44DA-AEF1-952D0A6B81EF}" srcOrd="0" destOrd="0" presId="urn:microsoft.com/office/officeart/2005/8/layout/vList2"/>
    <dgm:cxn modelId="{D21AC8C5-945F-4CEF-9C95-6EFFFAAD1314}" type="presOf" srcId="{11AB0ED4-2486-4587-9FB5-0EE6FC58B622}" destId="{1B37F04F-A824-4201-8F1A-1F04DD51F74C}" srcOrd="0" destOrd="0" presId="urn:microsoft.com/office/officeart/2005/8/layout/vList2"/>
    <dgm:cxn modelId="{67AF35CC-ACDF-4D08-AEEC-655F6251064C}" srcId="{97D52301-4BEE-468B-933B-7631706EE4A5}" destId="{11AB0ED4-2486-4587-9FB5-0EE6FC58B622}" srcOrd="4" destOrd="0" parTransId="{63624507-A483-4F03-B9F6-3F2E1576EB84}" sibTransId="{1E4FA145-59FA-4BCA-9A8E-804A4120A72D}"/>
    <dgm:cxn modelId="{89D4C3EE-9031-430D-8902-8A375CCBEC0C}" srcId="{97D52301-4BEE-468B-933B-7631706EE4A5}" destId="{48BB383B-6A4E-432D-8358-5AB877A09BB3}" srcOrd="1" destOrd="0" parTransId="{8B47B9EF-D6ED-46A1-9AC7-F6E9DB7D0A12}" sibTransId="{A5C8989C-482F-4044-B561-71084F8A7279}"/>
    <dgm:cxn modelId="{6BE48090-21F6-4AD7-9DB2-C750F35D412B}" type="presParOf" srcId="{A42D47F5-093E-44E8-9CBB-8444A64C350E}" destId="{49B06758-9346-4CE9-BD4F-EDCADA880401}" srcOrd="0" destOrd="0" presId="urn:microsoft.com/office/officeart/2005/8/layout/vList2"/>
    <dgm:cxn modelId="{31B77A3A-D7F9-4C6D-8BCA-DADEA5D1FA4E}" type="presParOf" srcId="{A42D47F5-093E-44E8-9CBB-8444A64C350E}" destId="{139E2B6A-D686-47D7-A393-F7DA1EEDCDA9}" srcOrd="1" destOrd="0" presId="urn:microsoft.com/office/officeart/2005/8/layout/vList2"/>
    <dgm:cxn modelId="{B2ECB5D1-E276-49D0-867D-27A336CA1C40}" type="presParOf" srcId="{A42D47F5-093E-44E8-9CBB-8444A64C350E}" destId="{A822FAF6-A6BE-46B3-A29D-6B6E64E99F85}" srcOrd="2" destOrd="0" presId="urn:microsoft.com/office/officeart/2005/8/layout/vList2"/>
    <dgm:cxn modelId="{658F5834-5315-40AC-BDE1-84E7FCA46A89}" type="presParOf" srcId="{A42D47F5-093E-44E8-9CBB-8444A64C350E}" destId="{A814709C-B315-45C7-8077-B390465FC622}" srcOrd="3" destOrd="0" presId="urn:microsoft.com/office/officeart/2005/8/layout/vList2"/>
    <dgm:cxn modelId="{AE7A310B-17ED-4269-8E08-57E44098FA6F}" type="presParOf" srcId="{A42D47F5-093E-44E8-9CBB-8444A64C350E}" destId="{D9B30042-DB0E-44DA-AEF1-952D0A6B81EF}" srcOrd="4" destOrd="0" presId="urn:microsoft.com/office/officeart/2005/8/layout/vList2"/>
    <dgm:cxn modelId="{74449438-6AFF-4B49-92B8-D6DC015E9839}" type="presParOf" srcId="{A42D47F5-093E-44E8-9CBB-8444A64C350E}" destId="{1921D256-3811-4D07-AD1D-EEA6DB190C3B}" srcOrd="5" destOrd="0" presId="urn:microsoft.com/office/officeart/2005/8/layout/vList2"/>
    <dgm:cxn modelId="{FBB9EF8B-9A50-48B1-A811-47EA840501DF}" type="presParOf" srcId="{A42D47F5-093E-44E8-9CBB-8444A64C350E}" destId="{F5499D71-F088-4A18-830D-BF215A1DD393}" srcOrd="6" destOrd="0" presId="urn:microsoft.com/office/officeart/2005/8/layout/vList2"/>
    <dgm:cxn modelId="{E733E2FD-A447-4F08-88C9-E3673E5EEC4E}" type="presParOf" srcId="{A42D47F5-093E-44E8-9CBB-8444A64C350E}" destId="{44A29C9D-BB2F-4568-8356-68432C85DD94}" srcOrd="7" destOrd="0" presId="urn:microsoft.com/office/officeart/2005/8/layout/vList2"/>
    <dgm:cxn modelId="{A6FC5307-FEE1-4663-A918-504E08646DD6}" type="presParOf" srcId="{A42D47F5-093E-44E8-9CBB-8444A64C350E}" destId="{1B37F04F-A824-4201-8F1A-1F04DD51F74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6F71D-BFF9-4F35-B5DF-F9EECD32C1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F50F15-5638-4703-9CC9-C4278A949753}">
      <dgm:prSet/>
      <dgm:spPr/>
      <dgm:t>
        <a:bodyPr/>
        <a:lstStyle/>
        <a:p>
          <a:r>
            <a:rPr lang="en-US"/>
            <a:t>A visit to </a:t>
          </a:r>
          <a:r>
            <a:rPr lang="en-US" b="1"/>
            <a:t>Northumberland Archives </a:t>
          </a:r>
          <a:r>
            <a:rPr lang="en-US"/>
            <a:t>in November and plans for more</a:t>
          </a:r>
        </a:p>
      </dgm:t>
    </dgm:pt>
    <dgm:pt modelId="{64693BFF-8FC2-43C3-830D-7B360EA5E90D}" type="parTrans" cxnId="{D2C41C8D-96EA-4D01-B56B-5BAB2AD23D5B}">
      <dgm:prSet/>
      <dgm:spPr/>
      <dgm:t>
        <a:bodyPr/>
        <a:lstStyle/>
        <a:p>
          <a:endParaRPr lang="en-US"/>
        </a:p>
      </dgm:t>
    </dgm:pt>
    <dgm:pt modelId="{E9D95299-2B17-4ECA-BCCA-8559702ECF2A}" type="sibTrans" cxnId="{D2C41C8D-96EA-4D01-B56B-5BAB2AD23D5B}">
      <dgm:prSet/>
      <dgm:spPr/>
      <dgm:t>
        <a:bodyPr/>
        <a:lstStyle/>
        <a:p>
          <a:endParaRPr lang="en-US"/>
        </a:p>
      </dgm:t>
    </dgm:pt>
    <dgm:pt modelId="{6D211579-932F-4268-A5BA-0D18632B1D8E}">
      <dgm:prSet/>
      <dgm:spPr/>
      <dgm:t>
        <a:bodyPr/>
        <a:lstStyle/>
        <a:p>
          <a:r>
            <a:rPr lang="en-US"/>
            <a:t>Toolkit for Village Halls to use is being updated and will be shared soon</a:t>
          </a:r>
        </a:p>
      </dgm:t>
    </dgm:pt>
    <dgm:pt modelId="{3E92913A-7DD3-43AD-8DA7-CB5DC10BD2A5}" type="parTrans" cxnId="{F05DF5C2-9E30-4532-B454-6A70F8468A8E}">
      <dgm:prSet/>
      <dgm:spPr/>
      <dgm:t>
        <a:bodyPr/>
        <a:lstStyle/>
        <a:p>
          <a:endParaRPr lang="en-US"/>
        </a:p>
      </dgm:t>
    </dgm:pt>
    <dgm:pt modelId="{B58E597C-739D-4BE4-9E70-DAF6FA80924E}" type="sibTrans" cxnId="{F05DF5C2-9E30-4532-B454-6A70F8468A8E}">
      <dgm:prSet/>
      <dgm:spPr/>
      <dgm:t>
        <a:bodyPr/>
        <a:lstStyle/>
        <a:p>
          <a:endParaRPr lang="en-US"/>
        </a:p>
      </dgm:t>
    </dgm:pt>
    <dgm:pt modelId="{9C77FD93-0521-4607-A747-DC8695246079}">
      <dgm:prSet/>
      <dgm:spPr/>
      <dgm:t>
        <a:bodyPr/>
        <a:lstStyle/>
        <a:p>
          <a:r>
            <a:rPr lang="en-US"/>
            <a:t>Visits started to all 15 Village Halls who are involved in Year 1. </a:t>
          </a:r>
        </a:p>
      </dgm:t>
    </dgm:pt>
    <dgm:pt modelId="{C78033AF-89CA-4377-B1D1-ED709A4C492E}" type="parTrans" cxnId="{BA987F12-2162-43DA-BB39-F8B69D12CBDA}">
      <dgm:prSet/>
      <dgm:spPr/>
      <dgm:t>
        <a:bodyPr/>
        <a:lstStyle/>
        <a:p>
          <a:endParaRPr lang="en-US"/>
        </a:p>
      </dgm:t>
    </dgm:pt>
    <dgm:pt modelId="{A51CBEAE-6C24-4C84-AD30-B06003C2A61B}" type="sibTrans" cxnId="{BA987F12-2162-43DA-BB39-F8B69D12CBDA}">
      <dgm:prSet/>
      <dgm:spPr/>
      <dgm:t>
        <a:bodyPr/>
        <a:lstStyle/>
        <a:p>
          <a:endParaRPr lang="en-US"/>
        </a:p>
      </dgm:t>
    </dgm:pt>
    <dgm:pt modelId="{054B4956-C77F-4B8B-AE8A-C058EB3C21A0}">
      <dgm:prSet/>
      <dgm:spPr/>
      <dgm:t>
        <a:bodyPr/>
        <a:lstStyle/>
        <a:p>
          <a:r>
            <a:rPr lang="en-US"/>
            <a:t>Steering Group has met regularly</a:t>
          </a:r>
        </a:p>
      </dgm:t>
    </dgm:pt>
    <dgm:pt modelId="{7803AA3E-F539-458A-B947-6C146ED95F20}" type="parTrans" cxnId="{72202000-EB64-4E36-8DA6-48EE485A1017}">
      <dgm:prSet/>
      <dgm:spPr/>
      <dgm:t>
        <a:bodyPr/>
        <a:lstStyle/>
        <a:p>
          <a:endParaRPr lang="en-US"/>
        </a:p>
      </dgm:t>
    </dgm:pt>
    <dgm:pt modelId="{87E1F8A2-654F-4CEA-9F8F-E2D69349CA11}" type="sibTrans" cxnId="{72202000-EB64-4E36-8DA6-48EE485A1017}">
      <dgm:prSet/>
      <dgm:spPr/>
      <dgm:t>
        <a:bodyPr/>
        <a:lstStyle/>
        <a:p>
          <a:endParaRPr lang="en-US"/>
        </a:p>
      </dgm:t>
    </dgm:pt>
    <dgm:pt modelId="{64FF06CB-38E7-4446-8565-59DA0905AEAC}">
      <dgm:prSet/>
      <dgm:spPr/>
      <dgm:t>
        <a:bodyPr/>
        <a:lstStyle/>
        <a:p>
          <a:r>
            <a:rPr lang="en-US"/>
            <a:t>Continued publicity including updates to Facebook and a planned newsletter</a:t>
          </a:r>
        </a:p>
      </dgm:t>
    </dgm:pt>
    <dgm:pt modelId="{57BB60A6-B059-41E1-93B9-C5FF0B59BB8F}" type="parTrans" cxnId="{527C6676-805E-478A-AFCC-2176E4C4C4C4}">
      <dgm:prSet/>
      <dgm:spPr/>
      <dgm:t>
        <a:bodyPr/>
        <a:lstStyle/>
        <a:p>
          <a:endParaRPr lang="en-US"/>
        </a:p>
      </dgm:t>
    </dgm:pt>
    <dgm:pt modelId="{69B9D75D-C59A-460A-9B96-2699C1BE9014}" type="sibTrans" cxnId="{527C6676-805E-478A-AFCC-2176E4C4C4C4}">
      <dgm:prSet/>
      <dgm:spPr/>
      <dgm:t>
        <a:bodyPr/>
        <a:lstStyle/>
        <a:p>
          <a:endParaRPr lang="en-US"/>
        </a:p>
      </dgm:t>
    </dgm:pt>
    <dgm:pt modelId="{4089794E-AB94-474D-B2F3-AD8E4E8C3262}" type="pres">
      <dgm:prSet presAssocID="{FA06F71D-BFF9-4F35-B5DF-F9EECD32C156}" presName="linear" presStyleCnt="0">
        <dgm:presLayoutVars>
          <dgm:animLvl val="lvl"/>
          <dgm:resizeHandles val="exact"/>
        </dgm:presLayoutVars>
      </dgm:prSet>
      <dgm:spPr/>
    </dgm:pt>
    <dgm:pt modelId="{738458A9-F86C-4309-85E7-18AF8B77AC11}" type="pres">
      <dgm:prSet presAssocID="{15F50F15-5638-4703-9CC9-C4278A94975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943A803-6F40-41B3-9E5A-9579143EB61E}" type="pres">
      <dgm:prSet presAssocID="{E9D95299-2B17-4ECA-BCCA-8559702ECF2A}" presName="spacer" presStyleCnt="0"/>
      <dgm:spPr/>
    </dgm:pt>
    <dgm:pt modelId="{E14DE081-D5A4-4552-B328-958DB5813681}" type="pres">
      <dgm:prSet presAssocID="{6D211579-932F-4268-A5BA-0D18632B1D8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D9AF301-4BE2-45B8-AD78-7F24860D9114}" type="pres">
      <dgm:prSet presAssocID="{B58E597C-739D-4BE4-9E70-DAF6FA80924E}" presName="spacer" presStyleCnt="0"/>
      <dgm:spPr/>
    </dgm:pt>
    <dgm:pt modelId="{F123A7AD-0954-43EB-B8C7-C2ED0648CE44}" type="pres">
      <dgm:prSet presAssocID="{9C77FD93-0521-4607-A747-DC869524607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77AD9D2-F4DE-4658-BF59-D819DE6CECC2}" type="pres">
      <dgm:prSet presAssocID="{A51CBEAE-6C24-4C84-AD30-B06003C2A61B}" presName="spacer" presStyleCnt="0"/>
      <dgm:spPr/>
    </dgm:pt>
    <dgm:pt modelId="{9069041C-A564-4197-A317-A4652CB578AD}" type="pres">
      <dgm:prSet presAssocID="{054B4956-C77F-4B8B-AE8A-C058EB3C21A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7600613-EF22-4BC9-BD91-264C30C6ABF5}" type="pres">
      <dgm:prSet presAssocID="{87E1F8A2-654F-4CEA-9F8F-E2D69349CA11}" presName="spacer" presStyleCnt="0"/>
      <dgm:spPr/>
    </dgm:pt>
    <dgm:pt modelId="{3A38C46E-5F18-43A3-9DF8-BEF055FC626F}" type="pres">
      <dgm:prSet presAssocID="{64FF06CB-38E7-4446-8565-59DA0905AEA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2202000-EB64-4E36-8DA6-48EE485A1017}" srcId="{FA06F71D-BFF9-4F35-B5DF-F9EECD32C156}" destId="{054B4956-C77F-4B8B-AE8A-C058EB3C21A0}" srcOrd="3" destOrd="0" parTransId="{7803AA3E-F539-458A-B947-6C146ED95F20}" sibTransId="{87E1F8A2-654F-4CEA-9F8F-E2D69349CA11}"/>
    <dgm:cxn modelId="{BA987F12-2162-43DA-BB39-F8B69D12CBDA}" srcId="{FA06F71D-BFF9-4F35-B5DF-F9EECD32C156}" destId="{9C77FD93-0521-4607-A747-DC8695246079}" srcOrd="2" destOrd="0" parTransId="{C78033AF-89CA-4377-B1D1-ED709A4C492E}" sibTransId="{A51CBEAE-6C24-4C84-AD30-B06003C2A61B}"/>
    <dgm:cxn modelId="{AB62F624-2FE6-4988-A05F-B832FF331C40}" type="presOf" srcId="{6D211579-932F-4268-A5BA-0D18632B1D8E}" destId="{E14DE081-D5A4-4552-B328-958DB5813681}" srcOrd="0" destOrd="0" presId="urn:microsoft.com/office/officeart/2005/8/layout/vList2"/>
    <dgm:cxn modelId="{527C6676-805E-478A-AFCC-2176E4C4C4C4}" srcId="{FA06F71D-BFF9-4F35-B5DF-F9EECD32C156}" destId="{64FF06CB-38E7-4446-8565-59DA0905AEAC}" srcOrd="4" destOrd="0" parTransId="{57BB60A6-B059-41E1-93B9-C5FF0B59BB8F}" sibTransId="{69B9D75D-C59A-460A-9B96-2699C1BE9014}"/>
    <dgm:cxn modelId="{51A6428C-9BEA-475D-B09B-01BD1F5CECEC}" type="presOf" srcId="{64FF06CB-38E7-4446-8565-59DA0905AEAC}" destId="{3A38C46E-5F18-43A3-9DF8-BEF055FC626F}" srcOrd="0" destOrd="0" presId="urn:microsoft.com/office/officeart/2005/8/layout/vList2"/>
    <dgm:cxn modelId="{D2C41C8D-96EA-4D01-B56B-5BAB2AD23D5B}" srcId="{FA06F71D-BFF9-4F35-B5DF-F9EECD32C156}" destId="{15F50F15-5638-4703-9CC9-C4278A949753}" srcOrd="0" destOrd="0" parTransId="{64693BFF-8FC2-43C3-830D-7B360EA5E90D}" sibTransId="{E9D95299-2B17-4ECA-BCCA-8559702ECF2A}"/>
    <dgm:cxn modelId="{327B899D-DE36-46CD-A1F7-D5E891F978AD}" type="presOf" srcId="{054B4956-C77F-4B8B-AE8A-C058EB3C21A0}" destId="{9069041C-A564-4197-A317-A4652CB578AD}" srcOrd="0" destOrd="0" presId="urn:microsoft.com/office/officeart/2005/8/layout/vList2"/>
    <dgm:cxn modelId="{01D954BF-6EB0-44B9-B113-BEDA86A85BA5}" type="presOf" srcId="{9C77FD93-0521-4607-A747-DC8695246079}" destId="{F123A7AD-0954-43EB-B8C7-C2ED0648CE44}" srcOrd="0" destOrd="0" presId="urn:microsoft.com/office/officeart/2005/8/layout/vList2"/>
    <dgm:cxn modelId="{F05DF5C2-9E30-4532-B454-6A70F8468A8E}" srcId="{FA06F71D-BFF9-4F35-B5DF-F9EECD32C156}" destId="{6D211579-932F-4268-A5BA-0D18632B1D8E}" srcOrd="1" destOrd="0" parTransId="{3E92913A-7DD3-43AD-8DA7-CB5DC10BD2A5}" sibTransId="{B58E597C-739D-4BE4-9E70-DAF6FA80924E}"/>
    <dgm:cxn modelId="{959148DA-15E1-4A96-8FB9-CEBB731278F9}" type="presOf" srcId="{15F50F15-5638-4703-9CC9-C4278A949753}" destId="{738458A9-F86C-4309-85E7-18AF8B77AC11}" srcOrd="0" destOrd="0" presId="urn:microsoft.com/office/officeart/2005/8/layout/vList2"/>
    <dgm:cxn modelId="{0523FADF-433D-4351-9D49-5C1DC7A0D4A6}" type="presOf" srcId="{FA06F71D-BFF9-4F35-B5DF-F9EECD32C156}" destId="{4089794E-AB94-474D-B2F3-AD8E4E8C3262}" srcOrd="0" destOrd="0" presId="urn:microsoft.com/office/officeart/2005/8/layout/vList2"/>
    <dgm:cxn modelId="{8BA3D299-8B4C-4D61-9DEB-E9BAD5D126D3}" type="presParOf" srcId="{4089794E-AB94-474D-B2F3-AD8E4E8C3262}" destId="{738458A9-F86C-4309-85E7-18AF8B77AC11}" srcOrd="0" destOrd="0" presId="urn:microsoft.com/office/officeart/2005/8/layout/vList2"/>
    <dgm:cxn modelId="{8D2E9E73-5804-45CA-8CB9-5A07885ACE1B}" type="presParOf" srcId="{4089794E-AB94-474D-B2F3-AD8E4E8C3262}" destId="{B943A803-6F40-41B3-9E5A-9579143EB61E}" srcOrd="1" destOrd="0" presId="urn:microsoft.com/office/officeart/2005/8/layout/vList2"/>
    <dgm:cxn modelId="{46CB3254-9BB9-4AE9-B7EC-8AF0606E9AE2}" type="presParOf" srcId="{4089794E-AB94-474D-B2F3-AD8E4E8C3262}" destId="{E14DE081-D5A4-4552-B328-958DB5813681}" srcOrd="2" destOrd="0" presId="urn:microsoft.com/office/officeart/2005/8/layout/vList2"/>
    <dgm:cxn modelId="{062851B9-F37D-4F62-B3A7-C5CA6086E24A}" type="presParOf" srcId="{4089794E-AB94-474D-B2F3-AD8E4E8C3262}" destId="{CD9AF301-4BE2-45B8-AD78-7F24860D9114}" srcOrd="3" destOrd="0" presId="urn:microsoft.com/office/officeart/2005/8/layout/vList2"/>
    <dgm:cxn modelId="{715E8F5B-892B-41E7-B62F-753D4E379DA5}" type="presParOf" srcId="{4089794E-AB94-474D-B2F3-AD8E4E8C3262}" destId="{F123A7AD-0954-43EB-B8C7-C2ED0648CE44}" srcOrd="4" destOrd="0" presId="urn:microsoft.com/office/officeart/2005/8/layout/vList2"/>
    <dgm:cxn modelId="{B1E22886-7A05-40B4-A798-480939F937CB}" type="presParOf" srcId="{4089794E-AB94-474D-B2F3-AD8E4E8C3262}" destId="{277AD9D2-F4DE-4658-BF59-D819DE6CECC2}" srcOrd="5" destOrd="0" presId="urn:microsoft.com/office/officeart/2005/8/layout/vList2"/>
    <dgm:cxn modelId="{00345265-37FA-4130-A043-D6DE3FE624F1}" type="presParOf" srcId="{4089794E-AB94-474D-B2F3-AD8E4E8C3262}" destId="{9069041C-A564-4197-A317-A4652CB578AD}" srcOrd="6" destOrd="0" presId="urn:microsoft.com/office/officeart/2005/8/layout/vList2"/>
    <dgm:cxn modelId="{22FFB75B-449D-44A1-B9CC-DAA0E3B9E0F2}" type="presParOf" srcId="{4089794E-AB94-474D-B2F3-AD8E4E8C3262}" destId="{B7600613-EF22-4BC9-BD91-264C30C6ABF5}" srcOrd="7" destOrd="0" presId="urn:microsoft.com/office/officeart/2005/8/layout/vList2"/>
    <dgm:cxn modelId="{70C6FC6A-F464-42BF-96AD-231FC7729F83}" type="presParOf" srcId="{4089794E-AB94-474D-B2F3-AD8E4E8C3262}" destId="{3A38C46E-5F18-43A3-9DF8-BEF055FC62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06758-9346-4CE9-BD4F-EDCADA880401}">
      <dsp:nvSpPr>
        <dsp:cNvPr id="0" name=""/>
        <dsp:cNvSpPr/>
      </dsp:nvSpPr>
      <dsp:spPr>
        <a:xfrm>
          <a:off x="0" y="30641"/>
          <a:ext cx="6901193" cy="831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14 Village Halls </a:t>
          </a:r>
          <a:r>
            <a:rPr lang="en-US" sz="1500" kern="1200"/>
            <a:t>have undertaken Oral History Training</a:t>
          </a:r>
        </a:p>
      </dsp:txBody>
      <dsp:txXfrm>
        <a:off x="40614" y="71255"/>
        <a:ext cx="6819965" cy="750751"/>
      </dsp:txXfrm>
    </dsp:sp>
    <dsp:sp modelId="{A822FAF6-A6BE-46B3-A29D-6B6E64E99F85}">
      <dsp:nvSpPr>
        <dsp:cNvPr id="0" name=""/>
        <dsp:cNvSpPr/>
      </dsp:nvSpPr>
      <dsp:spPr>
        <a:xfrm>
          <a:off x="0" y="905821"/>
          <a:ext cx="6901193" cy="831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Lesbury village Hall- </a:t>
          </a:r>
          <a:r>
            <a:rPr lang="en-US" sz="1500" kern="1200"/>
            <a:t>have recorded 5 oral histories </a:t>
          </a:r>
        </a:p>
      </dsp:txBody>
      <dsp:txXfrm>
        <a:off x="40614" y="946435"/>
        <a:ext cx="6819965" cy="750751"/>
      </dsp:txXfrm>
    </dsp:sp>
    <dsp:sp modelId="{D9B30042-DB0E-44DA-AEF1-952D0A6B81EF}">
      <dsp:nvSpPr>
        <dsp:cNvPr id="0" name=""/>
        <dsp:cNvSpPr/>
      </dsp:nvSpPr>
      <dsp:spPr>
        <a:xfrm>
          <a:off x="0" y="1781001"/>
          <a:ext cx="6901193" cy="831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Stamfordham Village Hall- </a:t>
          </a:r>
          <a:r>
            <a:rPr lang="en-US" sz="1500" kern="1200"/>
            <a:t>have been practicing interviews on steering group members and have a plan and timeline for researching the documents and oral histories they want to show at events. </a:t>
          </a:r>
        </a:p>
      </dsp:txBody>
      <dsp:txXfrm>
        <a:off x="40614" y="1821615"/>
        <a:ext cx="6819965" cy="750751"/>
      </dsp:txXfrm>
    </dsp:sp>
    <dsp:sp modelId="{F5499D71-F088-4A18-830D-BF215A1DD393}">
      <dsp:nvSpPr>
        <dsp:cNvPr id="0" name=""/>
        <dsp:cNvSpPr/>
      </dsp:nvSpPr>
      <dsp:spPr>
        <a:xfrm>
          <a:off x="0" y="2656180"/>
          <a:ext cx="6901193" cy="831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Stocksfield Village Hall </a:t>
          </a:r>
          <a:r>
            <a:rPr lang="en-US" sz="1500" kern="1200"/>
            <a:t>– Currently have 6 people involved. They are searching for documents, starting to put together a newsletter and talking to representatives of user groups.</a:t>
          </a:r>
        </a:p>
      </dsp:txBody>
      <dsp:txXfrm>
        <a:off x="40614" y="2696794"/>
        <a:ext cx="6819965" cy="750751"/>
      </dsp:txXfrm>
    </dsp:sp>
    <dsp:sp modelId="{1B37F04F-A824-4201-8F1A-1F04DD51F74C}">
      <dsp:nvSpPr>
        <dsp:cNvPr id="0" name=""/>
        <dsp:cNvSpPr/>
      </dsp:nvSpPr>
      <dsp:spPr>
        <a:xfrm>
          <a:off x="0" y="3531360"/>
          <a:ext cx="6901193" cy="831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Breamish Village Hall </a:t>
          </a:r>
          <a:r>
            <a:rPr lang="en-US" sz="1500" kern="1200" dirty="0"/>
            <a:t>– Have been finding prints , discovering more of the hall's history, Identifying people to interview , even those who no longer live locally. They have developed information sheets for sharing items etc. </a:t>
          </a:r>
        </a:p>
      </dsp:txBody>
      <dsp:txXfrm>
        <a:off x="40614" y="3571974"/>
        <a:ext cx="6819965" cy="750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458A9-F86C-4309-85E7-18AF8B77AC11}">
      <dsp:nvSpPr>
        <dsp:cNvPr id="0" name=""/>
        <dsp:cNvSpPr/>
      </dsp:nvSpPr>
      <dsp:spPr>
        <a:xfrm>
          <a:off x="0" y="466883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 visit to </a:t>
          </a:r>
          <a:r>
            <a:rPr lang="en-US" sz="2600" b="1" kern="1200"/>
            <a:t>Northumberland Archives </a:t>
          </a:r>
          <a:r>
            <a:rPr lang="en-US" sz="2600" kern="1200"/>
            <a:t>in November and plans for more</a:t>
          </a:r>
        </a:p>
      </dsp:txBody>
      <dsp:txXfrm>
        <a:off x="30442" y="497325"/>
        <a:ext cx="10454716" cy="562726"/>
      </dsp:txXfrm>
    </dsp:sp>
    <dsp:sp modelId="{E14DE081-D5A4-4552-B328-958DB5813681}">
      <dsp:nvSpPr>
        <dsp:cNvPr id="0" name=""/>
        <dsp:cNvSpPr/>
      </dsp:nvSpPr>
      <dsp:spPr>
        <a:xfrm>
          <a:off x="0" y="1165374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Toolkit for Village Halls to use is being updated and will be shared soon</a:t>
          </a:r>
        </a:p>
      </dsp:txBody>
      <dsp:txXfrm>
        <a:off x="30442" y="1195816"/>
        <a:ext cx="10454716" cy="562726"/>
      </dsp:txXfrm>
    </dsp:sp>
    <dsp:sp modelId="{F123A7AD-0954-43EB-B8C7-C2ED0648CE44}">
      <dsp:nvSpPr>
        <dsp:cNvPr id="0" name=""/>
        <dsp:cNvSpPr/>
      </dsp:nvSpPr>
      <dsp:spPr>
        <a:xfrm>
          <a:off x="0" y="1863864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Visits started to all 15 Village Halls who are involved in Year 1. </a:t>
          </a:r>
        </a:p>
      </dsp:txBody>
      <dsp:txXfrm>
        <a:off x="30442" y="1894306"/>
        <a:ext cx="10454716" cy="562726"/>
      </dsp:txXfrm>
    </dsp:sp>
    <dsp:sp modelId="{9069041C-A564-4197-A317-A4652CB578AD}">
      <dsp:nvSpPr>
        <dsp:cNvPr id="0" name=""/>
        <dsp:cNvSpPr/>
      </dsp:nvSpPr>
      <dsp:spPr>
        <a:xfrm>
          <a:off x="0" y="2562354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Steering Group has met regularly</a:t>
          </a:r>
        </a:p>
      </dsp:txBody>
      <dsp:txXfrm>
        <a:off x="30442" y="2592796"/>
        <a:ext cx="10454716" cy="562726"/>
      </dsp:txXfrm>
    </dsp:sp>
    <dsp:sp modelId="{3A38C46E-5F18-43A3-9DF8-BEF055FC626F}">
      <dsp:nvSpPr>
        <dsp:cNvPr id="0" name=""/>
        <dsp:cNvSpPr/>
      </dsp:nvSpPr>
      <dsp:spPr>
        <a:xfrm>
          <a:off x="0" y="3260844"/>
          <a:ext cx="10515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Continued publicity including updates to Facebook and a planned newsletter</a:t>
          </a:r>
        </a:p>
      </dsp:txBody>
      <dsp:txXfrm>
        <a:off x="30442" y="3291286"/>
        <a:ext cx="10454716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32E28-C3F6-4637-BF84-1355BCA291C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87E7D-0CF1-438A-9308-FE55758CC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05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Funded by the National Lottery Heritage Fund</a:t>
            </a:r>
          </a:p>
          <a:p>
            <a:r>
              <a:rPr lang="en-GB" dirty="0"/>
              <a:t>Initially</a:t>
            </a:r>
            <a:r>
              <a:rPr lang="en-GB" baseline="0" dirty="0"/>
              <a:t> had 30 halls interested, some for year 1 and then year 2.</a:t>
            </a:r>
          </a:p>
          <a:p>
            <a:r>
              <a:rPr lang="en-GB" baseline="0" dirty="0"/>
              <a:t>However we’re re-evaluating that list, checking in with halls to see if still interested, may do a waiting list or help interested halls to things on a smaller scale.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7E7D-0CF1-438A-9308-FE55758CC0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00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was one visit to Northumberland Archives in November . All participants reported the visit as being very worthwhile. . After the pause due to Covid, new visits are planned.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Through cross-generational work it will combat isolation amongst the elderly, educate the young and strengthen community cohesion.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7E7D-0CF1-438A-9308-FE55758CC0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35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Been on pause due to </a:t>
            </a:r>
            <a:r>
              <a:rPr lang="en-GB" dirty="0" err="1"/>
              <a:t>Covid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Through cross-generational work it will combat isolation amongst the elderly, educate the young and strengthen community cohesion.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7E7D-0CF1-438A-9308-FE55758CC0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0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Been on pause due to </a:t>
            </a:r>
            <a:r>
              <a:rPr lang="en-GB" dirty="0" err="1"/>
              <a:t>Covid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Through cross-generational work it will combat isolation amongst the elderly, educate the young and strengthen community cohesion.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7E7D-0CF1-438A-9308-FE55758CC0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30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87E7D-0CF1-438A-9308-FE55758CC0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8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87E7D-0CF1-438A-9308-FE55758CC0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4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Been on pause due to </a:t>
            </a:r>
            <a:r>
              <a:rPr lang="en-GB" dirty="0" err="1"/>
              <a:t>Covid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Through cross-generational work it will combat isolation amongst the elderly, educate the young and strengthen community cohesion.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87E7D-0CF1-438A-9308-FE55758CC0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2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46DA-898A-49E2-A4E7-D7BA44B47CB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6320-8CE1-4D2B-912D-329F71E3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7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46DA-898A-49E2-A4E7-D7BA44B47CB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6320-8CE1-4D2B-912D-329F71E3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9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46DA-898A-49E2-A4E7-D7BA44B47CB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6320-8CE1-4D2B-912D-329F71E3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36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46DA-898A-49E2-A4E7-D7BA44B47CB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6320-8CE1-4D2B-912D-329F71E3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46DA-898A-49E2-A4E7-D7BA44B47CB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6320-8CE1-4D2B-912D-329F71E3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34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46DA-898A-49E2-A4E7-D7BA44B47CB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6320-8CE1-4D2B-912D-329F71E3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20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46DA-898A-49E2-A4E7-D7BA44B47CB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6320-8CE1-4D2B-912D-329F71E3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46DA-898A-49E2-A4E7-D7BA44B47CB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6320-8CE1-4D2B-912D-329F71E3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9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46DA-898A-49E2-A4E7-D7BA44B47CB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6320-8CE1-4D2B-912D-329F71E3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6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46DA-898A-49E2-A4E7-D7BA44B47CB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6320-8CE1-4D2B-912D-329F71E3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8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46DA-898A-49E2-A4E7-D7BA44B47CB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76320-8CE1-4D2B-912D-329F71E3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27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046DA-898A-49E2-A4E7-D7BA44B47CB4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76320-8CE1-4D2B-912D-329F71E3BF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2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umberlandarchive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roups/villagehallsheritag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www.ca-north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Village Halls Heritage project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96" y="-380755"/>
            <a:ext cx="12323796" cy="6432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22" y="5155663"/>
            <a:ext cx="1700666" cy="6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546" y="1778924"/>
            <a:ext cx="5840567" cy="4671752"/>
          </a:xfrm>
        </p:spPr>
        <p:txBody>
          <a:bodyPr>
            <a:normAutofit fontScale="77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/>
              <a:t>CAN awarded £84,600 grant for 2-year project celebrating the history of village halls in Northumberland. 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/>
              <a:t>Project will preserve, record and share the heritage of Northumberland’s Village Halls.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/>
              <a:t>CAN working in partnership with Northumberland Archives and 30 selected village halls.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/>
              <a:t>Project been on pause during pandemic, now starting back 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03" y="4493161"/>
            <a:ext cx="2583410" cy="1011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26" y="4114800"/>
            <a:ext cx="2617687" cy="1906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03" y="0"/>
            <a:ext cx="5947646" cy="3840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546" y="686366"/>
            <a:ext cx="5263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Background to project</a:t>
            </a:r>
          </a:p>
        </p:txBody>
      </p:sp>
    </p:spTree>
    <p:extLst>
      <p:ext uri="{BB962C8B-B14F-4D97-AF65-F5344CB8AC3E}">
        <p14:creationId xmlns:p14="http://schemas.microsoft.com/office/powerpoint/2010/main" val="304823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40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7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164" y="1727200"/>
            <a:ext cx="7671855" cy="4961468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CAN and </a:t>
            </a:r>
            <a:r>
              <a:rPr lang="en-GB" b="1" dirty="0">
                <a:hlinkClick r:id="rId3"/>
              </a:rPr>
              <a:t>Northumberland Archives</a:t>
            </a:r>
            <a:r>
              <a:rPr lang="en-GB" dirty="0"/>
              <a:t> will work closely with village hall committees, local residents &amp; community groups.</a:t>
            </a:r>
          </a:p>
          <a:p>
            <a:pPr algn="l"/>
            <a:r>
              <a:rPr lang="en-GB" b="1" dirty="0"/>
              <a:t>We will recruit, train and support local volunteers to: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research</a:t>
            </a:r>
            <a:r>
              <a:rPr lang="en-GB" dirty="0"/>
              <a:t> history of buildings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collect oral histories </a:t>
            </a:r>
            <a:r>
              <a:rPr lang="en-GB" dirty="0"/>
              <a:t>about the role village halls have played in local life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conserve and archive </a:t>
            </a:r>
            <a:r>
              <a:rPr lang="en-GB" dirty="0"/>
              <a:t>documents, photographs and artefacts currently held by participating village halls, local residents and CAN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carry out </a:t>
            </a:r>
            <a:r>
              <a:rPr lang="en-GB" b="1" dirty="0"/>
              <a:t>educational / cross generational work</a:t>
            </a:r>
            <a:r>
              <a:rPr lang="en-GB" dirty="0"/>
              <a:t> with schools and young people’s projects.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397" y="248716"/>
            <a:ext cx="2067213" cy="1505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89337" y="1725766"/>
            <a:ext cx="6963903" cy="3385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6164" y="603238"/>
            <a:ext cx="4767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What we’ll be doing</a:t>
            </a:r>
          </a:p>
        </p:txBody>
      </p:sp>
    </p:spTree>
    <p:extLst>
      <p:ext uri="{BB962C8B-B14F-4D97-AF65-F5344CB8AC3E}">
        <p14:creationId xmlns:p14="http://schemas.microsoft.com/office/powerpoint/2010/main" val="244243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84" y="1783715"/>
            <a:ext cx="5451759" cy="4600459"/>
          </a:xfrm>
        </p:spPr>
        <p:txBody>
          <a:bodyPr>
            <a:normAutofit/>
          </a:bodyPr>
          <a:lstStyle/>
          <a:p>
            <a:pPr algn="l"/>
            <a:r>
              <a:rPr lang="en-GB" sz="3300" b="1" dirty="0"/>
              <a:t>We will interpret the findings of this work by:</a:t>
            </a:r>
            <a:endParaRPr lang="en-GB" sz="33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Mounting an </a:t>
            </a:r>
            <a:r>
              <a:rPr lang="en-GB" sz="3200" b="1" dirty="0"/>
              <a:t>exhibition </a:t>
            </a:r>
            <a:r>
              <a:rPr lang="en-GB" sz="3200" dirty="0"/>
              <a:t>and taking it on a tour around village halls.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Creating a </a:t>
            </a:r>
            <a:r>
              <a:rPr lang="en-GB" sz="3200" b="1" dirty="0"/>
              <a:t>book </a:t>
            </a:r>
            <a:r>
              <a:rPr lang="en-GB" sz="3200" dirty="0"/>
              <a:t>&amp; </a:t>
            </a:r>
            <a:r>
              <a:rPr lang="en-GB" sz="3200" b="1" dirty="0"/>
              <a:t>website.</a:t>
            </a:r>
            <a:endParaRPr lang="en-GB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Providing participating village halls with </a:t>
            </a:r>
            <a:r>
              <a:rPr lang="en-GB" sz="3200" b="1" dirty="0"/>
              <a:t>resources </a:t>
            </a:r>
            <a:r>
              <a:rPr lang="en-GB" sz="3200" dirty="0"/>
              <a:t>for local use.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8" y="165589"/>
            <a:ext cx="2067213" cy="1505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12" y="3047167"/>
            <a:ext cx="5207688" cy="38108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" b="5182"/>
          <a:stretch/>
        </p:blipFill>
        <p:spPr>
          <a:xfrm>
            <a:off x="6984312" y="0"/>
            <a:ext cx="5207687" cy="31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1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BCD54-FB6D-4FEE-9C65-CBB82AAB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901193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What's Happened Recently </a:t>
            </a:r>
            <a:r>
              <a:rPr lang="en-GB" sz="3600" b="1" dirty="0"/>
              <a:t>exhibition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6" name="Content Placeholder 2">
            <a:extLst>
              <a:ext uri="{FF2B5EF4-FFF2-40B4-BE49-F238E27FC236}">
                <a16:creationId xmlns:a16="http://schemas.microsoft.com/office/drawing/2014/main" id="{B7F94D7A-6F21-4DAD-B823-D900171EF0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185926"/>
              </p:ext>
            </p:extLst>
          </p:nvPr>
        </p:nvGraphicFramePr>
        <p:xfrm>
          <a:off x="643468" y="1782981"/>
          <a:ext cx="6901193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" name="Isosceles Triangle 1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0301B-CDA2-4BDF-9BFA-33233F48E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69" y="2181823"/>
            <a:ext cx="3428663" cy="2494353"/>
          </a:xfrm>
          <a:prstGeom prst="rect">
            <a:avLst/>
          </a:prstGeom>
        </p:spPr>
      </p:pic>
      <p:grpSp>
        <p:nvGrpSpPr>
          <p:cNvPr id="62" name="Group 14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63" name="Isosceles Triangle 1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16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72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F73C-825D-4ECB-AE82-4A3DFBEC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has happened recently </a:t>
            </a:r>
            <a:endParaRPr lang="en-GB" sz="3600" b="1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A49F013-2BD6-401C-8009-B4479BD0F8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3E0CED2-C9AE-4EFA-9F44-EB324E7CE8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6" y="1330256"/>
            <a:ext cx="1148107" cy="8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597" y="1207982"/>
            <a:ext cx="6631600" cy="523130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Join our Facebook page </a:t>
            </a:r>
            <a:r>
              <a:rPr lang="en-GB" dirty="0"/>
              <a:t>and share your hall stories, photos and memories:</a:t>
            </a:r>
            <a:br>
              <a:rPr lang="en-GB" dirty="0"/>
            </a:br>
            <a:r>
              <a:rPr lang="en-GB" dirty="0">
                <a:hlinkClick r:id="rId3"/>
              </a:rPr>
              <a:t>www.facebook.com/groups/villagehallsheritage/</a:t>
            </a:r>
            <a:r>
              <a:rPr lang="en-GB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Volunteer</a:t>
            </a:r>
            <a:r>
              <a:rPr lang="en-GB" dirty="0"/>
              <a:t> for training in oral history and archiving – dates TBC soon!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Start gathering</a:t>
            </a:r>
            <a:r>
              <a:rPr lang="en-GB" dirty="0"/>
              <a:t> your old photos and documents ready for archiving and </a:t>
            </a:r>
            <a:r>
              <a:rPr lang="en-GB" b="1" dirty="0"/>
              <a:t>identify local people</a:t>
            </a:r>
            <a:r>
              <a:rPr lang="en-GB" dirty="0"/>
              <a:t> interested in sharing stories.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Promote</a:t>
            </a:r>
            <a:r>
              <a:rPr lang="en-GB" dirty="0"/>
              <a:t> the project to your community, are there events/coffee mornings you could piggyback onto? Look out for </a:t>
            </a:r>
            <a:r>
              <a:rPr lang="en-GB" b="1" dirty="0"/>
              <a:t>posters and leaflets </a:t>
            </a:r>
            <a:r>
              <a:rPr lang="en-GB" dirty="0"/>
              <a:t>from us soon.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Put the heritage project on your </a:t>
            </a:r>
            <a:r>
              <a:rPr lang="en-GB" b="1" dirty="0"/>
              <a:t>committee meeting agenda </a:t>
            </a:r>
            <a:r>
              <a:rPr lang="en-GB" dirty="0"/>
              <a:t>to discuss and get everyone behind.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Keep up to date </a:t>
            </a:r>
            <a:r>
              <a:rPr lang="en-GB" dirty="0"/>
              <a:t>by visiting our project page:</a:t>
            </a:r>
            <a:br>
              <a:rPr lang="en-GB" b="1" dirty="0"/>
            </a:br>
            <a:r>
              <a:rPr lang="en-GB" dirty="0">
                <a:hlinkClick r:id="rId4"/>
              </a:rPr>
              <a:t>www.ca-north.org.uk</a:t>
            </a:r>
            <a:r>
              <a:rPr lang="en-GB" dirty="0"/>
              <a:t> then search for ‘village halls heritage’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/>
              <a:t>Sign up</a:t>
            </a:r>
            <a:r>
              <a:rPr lang="en-GB" dirty="0"/>
              <a:t> to CAN </a:t>
            </a:r>
            <a:r>
              <a:rPr lang="en-GB" dirty="0" err="1"/>
              <a:t>Enews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50597" y="438541"/>
            <a:ext cx="3240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Get involved!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207982"/>
            <a:ext cx="4551234" cy="52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Widescreen</PresentationFormat>
  <Paragraphs>55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Village Halls Heritage project</vt:lpstr>
      <vt:lpstr>PowerPoint Presentation</vt:lpstr>
      <vt:lpstr>PowerPoint Presentation</vt:lpstr>
      <vt:lpstr>PowerPoint Presentation</vt:lpstr>
      <vt:lpstr>PowerPoint Presentation</vt:lpstr>
      <vt:lpstr>What's Happened Recently exhibition</vt:lpstr>
      <vt:lpstr>What has happened recently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Village Halls Heritage project</dc:title>
  <dc:creator>Carrie Brookes</dc:creator>
  <cp:lastModifiedBy>Tracey Morgan</cp:lastModifiedBy>
  <cp:revision>9</cp:revision>
  <dcterms:created xsi:type="dcterms:W3CDTF">2021-06-08T14:41:00Z</dcterms:created>
  <dcterms:modified xsi:type="dcterms:W3CDTF">2022-01-24T12:50:40Z</dcterms:modified>
</cp:coreProperties>
</file>