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4"/>
  </p:sldMasterIdLst>
  <p:notesMasterIdLst>
    <p:notesMasterId r:id="rId19"/>
  </p:notesMasterIdLst>
  <p:handoutMasterIdLst>
    <p:handoutMasterId r:id="rId20"/>
  </p:handoutMasterIdLst>
  <p:sldIdLst>
    <p:sldId id="321" r:id="rId5"/>
    <p:sldId id="315" r:id="rId6"/>
    <p:sldId id="316" r:id="rId7"/>
    <p:sldId id="317" r:id="rId8"/>
    <p:sldId id="318" r:id="rId9"/>
    <p:sldId id="319" r:id="rId10"/>
    <p:sldId id="328" r:id="rId11"/>
    <p:sldId id="322" r:id="rId12"/>
    <p:sldId id="323" r:id="rId13"/>
    <p:sldId id="324" r:id="rId14"/>
    <p:sldId id="326" r:id="rId15"/>
    <p:sldId id="325" r:id="rId16"/>
    <p:sldId id="327" r:id="rId17"/>
    <p:sldId id="329" r:id="rId18"/>
  </p:sldIdLst>
  <p:sldSz cx="12192000" cy="6858000"/>
  <p:notesSz cx="6797675" cy="9926638"/>
  <p:defaultTextStyle>
    <a:defPPr rtl="0">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92" userDrawn="1">
          <p15:clr>
            <a:srgbClr val="A4A3A4"/>
          </p15:clr>
        </p15:guide>
        <p15:guide id="2" pos="7056" userDrawn="1">
          <p15:clr>
            <a:srgbClr val="A4A3A4"/>
          </p15:clr>
        </p15:guide>
        <p15:guide id="3" orient="horz" pos="316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01EC32-8898-0FDF-E2A4-14A44A765F59}" v="6" dt="2025-02-18T18:43:34.61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4967" autoAdjust="0"/>
  </p:normalViewPr>
  <p:slideViewPr>
    <p:cSldViewPr snapToGrid="0">
      <p:cViewPr varScale="1">
        <p:scale>
          <a:sx n="70" d="100"/>
          <a:sy n="70" d="100"/>
        </p:scale>
        <p:origin x="1166" y="48"/>
      </p:cViewPr>
      <p:guideLst>
        <p:guide orient="horz" pos="1392"/>
        <p:guide pos="7056"/>
        <p:guide orient="horz" pos="3168"/>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7" d="100"/>
          <a:sy n="87" d="100"/>
        </p:scale>
        <p:origin x="3798"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 Id="rId27"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an Gerono" userId="e4da06ad-95ad-45c4-a55b-18ce78e5b0a5" providerId="ADAL" clId="{C01014A1-0F7F-4D75-BB66-CF0A96775D80}"/>
    <pc:docChg chg="undo custSel addSld delSld modSld sldOrd modMainMaster">
      <pc:chgData name="Alan Gerono" userId="e4da06ad-95ad-45c4-a55b-18ce78e5b0a5" providerId="ADAL" clId="{C01014A1-0F7F-4D75-BB66-CF0A96775D80}" dt="2025-02-17T10:43:29.026" v="2423" actId="33524"/>
      <pc:docMkLst>
        <pc:docMk/>
      </pc:docMkLst>
      <pc:sldChg chg="addSp delSp modSp mod modNotesTx">
        <pc:chgData name="Alan Gerono" userId="e4da06ad-95ad-45c4-a55b-18ce78e5b0a5" providerId="ADAL" clId="{C01014A1-0F7F-4D75-BB66-CF0A96775D80}" dt="2025-01-27T13:22:04.609" v="2329" actId="1076"/>
        <pc:sldMkLst>
          <pc:docMk/>
          <pc:sldMk cId="4027075252" sldId="315"/>
        </pc:sldMkLst>
        <pc:spChg chg="mod">
          <ac:chgData name="Alan Gerono" userId="e4da06ad-95ad-45c4-a55b-18ce78e5b0a5" providerId="ADAL" clId="{C01014A1-0F7F-4D75-BB66-CF0A96775D80}" dt="2025-01-27T10:37:51.684" v="327" actId="20577"/>
          <ac:spMkLst>
            <pc:docMk/>
            <pc:sldMk cId="4027075252" sldId="315"/>
            <ac:spMk id="3" creationId="{A5F14073-9F68-4B7E-A576-26899D58C7A9}"/>
          </ac:spMkLst>
        </pc:spChg>
        <pc:picChg chg="add mod">
          <ac:chgData name="Alan Gerono" userId="e4da06ad-95ad-45c4-a55b-18ce78e5b0a5" providerId="ADAL" clId="{C01014A1-0F7F-4D75-BB66-CF0A96775D80}" dt="2025-01-27T13:22:04.609" v="2329" actId="1076"/>
          <ac:picMkLst>
            <pc:docMk/>
            <pc:sldMk cId="4027075252" sldId="315"/>
            <ac:picMk id="2" creationId="{4495F775-6F43-9AC0-6729-A49765DCD279}"/>
          </ac:picMkLst>
        </pc:picChg>
        <pc:picChg chg="add mod">
          <ac:chgData name="Alan Gerono" userId="e4da06ad-95ad-45c4-a55b-18ce78e5b0a5" providerId="ADAL" clId="{C01014A1-0F7F-4D75-BB66-CF0A96775D80}" dt="2025-01-27T09:53:53.978" v="19" actId="1076"/>
          <ac:picMkLst>
            <pc:docMk/>
            <pc:sldMk cId="4027075252" sldId="315"/>
            <ac:picMk id="7" creationId="{6FDED5BE-5BAD-6DE3-DB9E-6D910CFCF471}"/>
          </ac:picMkLst>
        </pc:picChg>
      </pc:sldChg>
      <pc:sldChg chg="addSp delSp modSp mod">
        <pc:chgData name="Alan Gerono" userId="e4da06ad-95ad-45c4-a55b-18ce78e5b0a5" providerId="ADAL" clId="{C01014A1-0F7F-4D75-BB66-CF0A96775D80}" dt="2025-01-27T09:54:20.091" v="22" actId="1076"/>
        <pc:sldMkLst>
          <pc:docMk/>
          <pc:sldMk cId="1010138638" sldId="316"/>
        </pc:sldMkLst>
        <pc:picChg chg="add mod">
          <ac:chgData name="Alan Gerono" userId="e4da06ad-95ad-45c4-a55b-18ce78e5b0a5" providerId="ADAL" clId="{C01014A1-0F7F-4D75-BB66-CF0A96775D80}" dt="2025-01-27T09:54:20.091" v="22" actId="1076"/>
          <ac:picMkLst>
            <pc:docMk/>
            <pc:sldMk cId="1010138638" sldId="316"/>
            <ac:picMk id="2" creationId="{4ABA8D41-C0F4-7A2C-C063-A76AACED6A3E}"/>
          </ac:picMkLst>
        </pc:picChg>
      </pc:sldChg>
      <pc:sldChg chg="addSp delSp modSp mod">
        <pc:chgData name="Alan Gerono" userId="e4da06ad-95ad-45c4-a55b-18ce78e5b0a5" providerId="ADAL" clId="{C01014A1-0F7F-4D75-BB66-CF0A96775D80}" dt="2025-01-27T11:24:36.753" v="1695" actId="1076"/>
        <pc:sldMkLst>
          <pc:docMk/>
          <pc:sldMk cId="1284145017" sldId="317"/>
        </pc:sldMkLst>
        <pc:picChg chg="add mod">
          <ac:chgData name="Alan Gerono" userId="e4da06ad-95ad-45c4-a55b-18ce78e5b0a5" providerId="ADAL" clId="{C01014A1-0F7F-4D75-BB66-CF0A96775D80}" dt="2025-01-27T09:55:52.168" v="37" actId="1076"/>
          <ac:picMkLst>
            <pc:docMk/>
            <pc:sldMk cId="1284145017" sldId="317"/>
            <ac:picMk id="6" creationId="{7AE65827-3592-E370-0D0D-5C39A6D5951B}"/>
          </ac:picMkLst>
        </pc:picChg>
        <pc:picChg chg="mod">
          <ac:chgData name="Alan Gerono" userId="e4da06ad-95ad-45c4-a55b-18ce78e5b0a5" providerId="ADAL" clId="{C01014A1-0F7F-4D75-BB66-CF0A96775D80}" dt="2025-01-27T11:24:36.753" v="1695" actId="1076"/>
          <ac:picMkLst>
            <pc:docMk/>
            <pc:sldMk cId="1284145017" sldId="317"/>
            <ac:picMk id="14" creationId="{6F238CD4-2F7C-6727-6CD7-7A69CEBC6166}"/>
          </ac:picMkLst>
        </pc:picChg>
      </pc:sldChg>
      <pc:sldChg chg="addSp delSp modSp mod">
        <pc:chgData name="Alan Gerono" userId="e4da06ad-95ad-45c4-a55b-18ce78e5b0a5" providerId="ADAL" clId="{C01014A1-0F7F-4D75-BB66-CF0A96775D80}" dt="2025-01-27T11:21:04.728" v="1684"/>
        <pc:sldMkLst>
          <pc:docMk/>
          <pc:sldMk cId="2105454735" sldId="318"/>
        </pc:sldMkLst>
        <pc:spChg chg="mod">
          <ac:chgData name="Alan Gerono" userId="e4da06ad-95ad-45c4-a55b-18ce78e5b0a5" providerId="ADAL" clId="{C01014A1-0F7F-4D75-BB66-CF0A96775D80}" dt="2025-01-27T11:21:04.728" v="1684"/>
          <ac:spMkLst>
            <pc:docMk/>
            <pc:sldMk cId="2105454735" sldId="318"/>
            <ac:spMk id="3" creationId="{A5F14073-9F68-4B7E-A576-26899D58C7A9}"/>
          </ac:spMkLst>
        </pc:spChg>
        <pc:picChg chg="add mod">
          <ac:chgData name="Alan Gerono" userId="e4da06ad-95ad-45c4-a55b-18ce78e5b0a5" providerId="ADAL" clId="{C01014A1-0F7F-4D75-BB66-CF0A96775D80}" dt="2025-01-27T09:56:01.655" v="40" actId="1076"/>
          <ac:picMkLst>
            <pc:docMk/>
            <pc:sldMk cId="2105454735" sldId="318"/>
            <ac:picMk id="6" creationId="{852672C1-5EC6-A676-E697-2567FE4B7642}"/>
          </ac:picMkLst>
        </pc:picChg>
      </pc:sldChg>
      <pc:sldChg chg="addSp delSp modSp mod">
        <pc:chgData name="Alan Gerono" userId="e4da06ad-95ad-45c4-a55b-18ce78e5b0a5" providerId="ADAL" clId="{C01014A1-0F7F-4D75-BB66-CF0A96775D80}" dt="2025-01-27T10:35:45.194" v="309" actId="14100"/>
        <pc:sldMkLst>
          <pc:docMk/>
          <pc:sldMk cId="77520074" sldId="319"/>
        </pc:sldMkLst>
        <pc:picChg chg="mod">
          <ac:chgData name="Alan Gerono" userId="e4da06ad-95ad-45c4-a55b-18ce78e5b0a5" providerId="ADAL" clId="{C01014A1-0F7F-4D75-BB66-CF0A96775D80}" dt="2025-01-27T10:35:41.423" v="308" actId="14100"/>
          <ac:picMkLst>
            <pc:docMk/>
            <pc:sldMk cId="77520074" sldId="319"/>
            <ac:picMk id="6" creationId="{4BFD8219-8247-D491-4F41-DE04D947F10C}"/>
          </ac:picMkLst>
        </pc:picChg>
        <pc:picChg chg="mod">
          <ac:chgData name="Alan Gerono" userId="e4da06ad-95ad-45c4-a55b-18ce78e5b0a5" providerId="ADAL" clId="{C01014A1-0F7F-4D75-BB66-CF0A96775D80}" dt="2025-01-27T10:25:08.365" v="292" actId="14100"/>
          <ac:picMkLst>
            <pc:docMk/>
            <pc:sldMk cId="77520074" sldId="319"/>
            <ac:picMk id="8" creationId="{325DA902-068E-B15C-A2F7-A55EB340EDA4}"/>
          </ac:picMkLst>
        </pc:picChg>
        <pc:picChg chg="add mod">
          <ac:chgData name="Alan Gerono" userId="e4da06ad-95ad-45c4-a55b-18ce78e5b0a5" providerId="ADAL" clId="{C01014A1-0F7F-4D75-BB66-CF0A96775D80}" dt="2025-01-27T09:56:14.939" v="43" actId="1076"/>
          <ac:picMkLst>
            <pc:docMk/>
            <pc:sldMk cId="77520074" sldId="319"/>
            <ac:picMk id="10" creationId="{D29B3C90-95FC-9FDA-316A-FC08113BE72D}"/>
          </ac:picMkLst>
        </pc:picChg>
        <pc:picChg chg="mod">
          <ac:chgData name="Alan Gerono" userId="e4da06ad-95ad-45c4-a55b-18ce78e5b0a5" providerId="ADAL" clId="{C01014A1-0F7F-4D75-BB66-CF0A96775D80}" dt="2025-01-27T10:30:59.272" v="299" actId="14100"/>
          <ac:picMkLst>
            <pc:docMk/>
            <pc:sldMk cId="77520074" sldId="319"/>
            <ac:picMk id="14" creationId="{05D40F8D-C29C-998F-38B8-7D1C0E8B2DC0}"/>
          </ac:picMkLst>
        </pc:picChg>
        <pc:picChg chg="mod">
          <ac:chgData name="Alan Gerono" userId="e4da06ad-95ad-45c4-a55b-18ce78e5b0a5" providerId="ADAL" clId="{C01014A1-0F7F-4D75-BB66-CF0A96775D80}" dt="2025-01-27T10:24:33.788" v="287" actId="1076"/>
          <ac:picMkLst>
            <pc:docMk/>
            <pc:sldMk cId="77520074" sldId="319"/>
            <ac:picMk id="15" creationId="{D9087C0A-B9BD-6277-36DB-7D8B91C619FC}"/>
          </ac:picMkLst>
        </pc:picChg>
        <pc:picChg chg="add mod">
          <ac:chgData name="Alan Gerono" userId="e4da06ad-95ad-45c4-a55b-18ce78e5b0a5" providerId="ADAL" clId="{C01014A1-0F7F-4D75-BB66-CF0A96775D80}" dt="2025-01-27T10:30:44.415" v="297" actId="1076"/>
          <ac:picMkLst>
            <pc:docMk/>
            <pc:sldMk cId="77520074" sldId="319"/>
            <ac:picMk id="17" creationId="{3A2E6777-B634-9238-BE70-257E59996EC9}"/>
          </ac:picMkLst>
        </pc:picChg>
        <pc:picChg chg="add mod">
          <ac:chgData name="Alan Gerono" userId="e4da06ad-95ad-45c4-a55b-18ce78e5b0a5" providerId="ADAL" clId="{C01014A1-0F7F-4D75-BB66-CF0A96775D80}" dt="2025-01-27T10:34:48.951" v="304" actId="1076"/>
          <ac:picMkLst>
            <pc:docMk/>
            <pc:sldMk cId="77520074" sldId="319"/>
            <ac:picMk id="19" creationId="{A4460DC4-AD05-FCDA-1D08-A61DA60D3C10}"/>
          </ac:picMkLst>
        </pc:picChg>
        <pc:picChg chg="add mod">
          <ac:chgData name="Alan Gerono" userId="e4da06ad-95ad-45c4-a55b-18ce78e5b0a5" providerId="ADAL" clId="{C01014A1-0F7F-4D75-BB66-CF0A96775D80}" dt="2025-01-27T10:35:45.194" v="309" actId="14100"/>
          <ac:picMkLst>
            <pc:docMk/>
            <pc:sldMk cId="77520074" sldId="319"/>
            <ac:picMk id="21" creationId="{09297880-EC92-7502-220F-A8E76E11FF67}"/>
          </ac:picMkLst>
        </pc:picChg>
        <pc:picChg chg="add mod">
          <ac:chgData name="Alan Gerono" userId="e4da06ad-95ad-45c4-a55b-18ce78e5b0a5" providerId="ADAL" clId="{C01014A1-0F7F-4D75-BB66-CF0A96775D80}" dt="2025-01-27T10:31:05.473" v="300" actId="1076"/>
          <ac:picMkLst>
            <pc:docMk/>
            <pc:sldMk cId="77520074" sldId="319"/>
            <ac:picMk id="1026" creationId="{E02CE7DD-C846-E0A8-C0EE-EF5B5B7D6C11}"/>
          </ac:picMkLst>
        </pc:picChg>
      </pc:sldChg>
      <pc:sldChg chg="addSp delSp modSp del mod ord modNotesTx">
        <pc:chgData name="Alan Gerono" userId="e4da06ad-95ad-45c4-a55b-18ce78e5b0a5" providerId="ADAL" clId="{C01014A1-0F7F-4D75-BB66-CF0A96775D80}" dt="2025-01-27T13:24:20.597" v="2363" actId="2696"/>
        <pc:sldMkLst>
          <pc:docMk/>
          <pc:sldMk cId="1503218854" sldId="320"/>
        </pc:sldMkLst>
      </pc:sldChg>
      <pc:sldChg chg="delSp modSp add mod ord modNotesTx">
        <pc:chgData name="Alan Gerono" userId="e4da06ad-95ad-45c4-a55b-18ce78e5b0a5" providerId="ADAL" clId="{C01014A1-0F7F-4D75-BB66-CF0A96775D80}" dt="2025-01-27T12:32:21.626" v="2228" actId="6549"/>
        <pc:sldMkLst>
          <pc:docMk/>
          <pc:sldMk cId="2974298837" sldId="321"/>
        </pc:sldMkLst>
        <pc:spChg chg="mod">
          <ac:chgData name="Alan Gerono" userId="e4da06ad-95ad-45c4-a55b-18ce78e5b0a5" providerId="ADAL" clId="{C01014A1-0F7F-4D75-BB66-CF0A96775D80}" dt="2025-01-27T11:22:43.953" v="1692" actId="20577"/>
          <ac:spMkLst>
            <pc:docMk/>
            <pc:sldMk cId="2974298837" sldId="321"/>
            <ac:spMk id="3" creationId="{3D74E2E1-4746-C294-3BBB-F715F6878309}"/>
          </ac:spMkLst>
        </pc:spChg>
      </pc:sldChg>
      <pc:sldChg chg="addSp delSp modSp add mod modNotesTx">
        <pc:chgData name="Alan Gerono" userId="e4da06ad-95ad-45c4-a55b-18ce78e5b0a5" providerId="ADAL" clId="{C01014A1-0F7F-4D75-BB66-CF0A96775D80}" dt="2025-01-27T11:29:25.707" v="1987" actId="20577"/>
        <pc:sldMkLst>
          <pc:docMk/>
          <pc:sldMk cId="559072188" sldId="322"/>
        </pc:sldMkLst>
        <pc:spChg chg="mod">
          <ac:chgData name="Alan Gerono" userId="e4da06ad-95ad-45c4-a55b-18ce78e5b0a5" providerId="ADAL" clId="{C01014A1-0F7F-4D75-BB66-CF0A96775D80}" dt="2025-01-27T10:57:07.296" v="1644" actId="20577"/>
          <ac:spMkLst>
            <pc:docMk/>
            <pc:sldMk cId="559072188" sldId="322"/>
            <ac:spMk id="3" creationId="{0DAD3655-927D-1AD9-2B5F-A90B62DCAE7F}"/>
          </ac:spMkLst>
        </pc:spChg>
        <pc:picChg chg="add mod ord">
          <ac:chgData name="Alan Gerono" userId="e4da06ad-95ad-45c4-a55b-18ce78e5b0a5" providerId="ADAL" clId="{C01014A1-0F7F-4D75-BB66-CF0A96775D80}" dt="2025-01-27T11:21:57.228" v="1687" actId="1076"/>
          <ac:picMkLst>
            <pc:docMk/>
            <pc:sldMk cId="559072188" sldId="322"/>
            <ac:picMk id="16" creationId="{6127FA78-D89F-9B32-CA1D-617C3458865C}"/>
          </ac:picMkLst>
        </pc:picChg>
        <pc:picChg chg="add mod">
          <ac:chgData name="Alan Gerono" userId="e4da06ad-95ad-45c4-a55b-18ce78e5b0a5" providerId="ADAL" clId="{C01014A1-0F7F-4D75-BB66-CF0A96775D80}" dt="2025-01-27T11:20:36.172" v="1680" actId="1076"/>
          <ac:picMkLst>
            <pc:docMk/>
            <pc:sldMk cId="559072188" sldId="322"/>
            <ac:picMk id="20" creationId="{C69BE4E6-7BBA-ECB7-4690-FF71AA27E541}"/>
          </ac:picMkLst>
        </pc:picChg>
      </pc:sldChg>
      <pc:sldChg chg="addSp delSp modSp mod modNotesTx">
        <pc:chgData name="Alan Gerono" userId="e4da06ad-95ad-45c4-a55b-18ce78e5b0a5" providerId="ADAL" clId="{C01014A1-0F7F-4D75-BB66-CF0A96775D80}" dt="2025-01-27T12:57:24.337" v="2259" actId="1076"/>
        <pc:sldMkLst>
          <pc:docMk/>
          <pc:sldMk cId="1228160401" sldId="323"/>
        </pc:sldMkLst>
        <pc:spChg chg="mod">
          <ac:chgData name="Alan Gerono" userId="e4da06ad-95ad-45c4-a55b-18ce78e5b0a5" providerId="ADAL" clId="{C01014A1-0F7F-4D75-BB66-CF0A96775D80}" dt="2025-01-27T11:46:55.787" v="2030" actId="20577"/>
          <ac:spMkLst>
            <pc:docMk/>
            <pc:sldMk cId="1228160401" sldId="323"/>
            <ac:spMk id="3" creationId="{3E0D9084-4BED-785B-7F70-2F3112676F69}"/>
          </ac:spMkLst>
        </pc:spChg>
        <pc:picChg chg="add mod">
          <ac:chgData name="Alan Gerono" userId="e4da06ad-95ad-45c4-a55b-18ce78e5b0a5" providerId="ADAL" clId="{C01014A1-0F7F-4D75-BB66-CF0A96775D80}" dt="2025-01-27T12:57:24.337" v="2259" actId="1076"/>
          <ac:picMkLst>
            <pc:docMk/>
            <pc:sldMk cId="1228160401" sldId="323"/>
            <ac:picMk id="4" creationId="{E0871EDD-DAE2-A09C-2C86-721436E75CA9}"/>
          </ac:picMkLst>
        </pc:picChg>
      </pc:sldChg>
      <pc:sldChg chg="addSp delSp modSp mod modNotesTx">
        <pc:chgData name="Alan Gerono" userId="e4da06ad-95ad-45c4-a55b-18ce78e5b0a5" providerId="ADAL" clId="{C01014A1-0F7F-4D75-BB66-CF0A96775D80}" dt="2025-01-27T13:25:45.131" v="2379" actId="20577"/>
        <pc:sldMkLst>
          <pc:docMk/>
          <pc:sldMk cId="838584389" sldId="324"/>
        </pc:sldMkLst>
        <pc:spChg chg="mod">
          <ac:chgData name="Alan Gerono" userId="e4da06ad-95ad-45c4-a55b-18ce78e5b0a5" providerId="ADAL" clId="{C01014A1-0F7F-4D75-BB66-CF0A96775D80}" dt="2025-01-27T13:25:45.131" v="2379" actId="20577"/>
          <ac:spMkLst>
            <pc:docMk/>
            <pc:sldMk cId="838584389" sldId="324"/>
            <ac:spMk id="3" creationId="{EA88AE54-F2BD-F0BC-DC68-24B235ADB5C7}"/>
          </ac:spMkLst>
        </pc:spChg>
        <pc:picChg chg="add mod">
          <ac:chgData name="Alan Gerono" userId="e4da06ad-95ad-45c4-a55b-18ce78e5b0a5" providerId="ADAL" clId="{C01014A1-0F7F-4D75-BB66-CF0A96775D80}" dt="2025-01-27T12:57:13.835" v="2258" actId="14100"/>
          <ac:picMkLst>
            <pc:docMk/>
            <pc:sldMk cId="838584389" sldId="324"/>
            <ac:picMk id="4" creationId="{6CCDC0CD-A286-5BBA-BDF5-2F39B2C96480}"/>
          </ac:picMkLst>
        </pc:picChg>
      </pc:sldChg>
      <pc:sldChg chg="addSp delSp modSp mod modNotesTx">
        <pc:chgData name="Alan Gerono" userId="e4da06ad-95ad-45c4-a55b-18ce78e5b0a5" providerId="ADAL" clId="{C01014A1-0F7F-4D75-BB66-CF0A96775D80}" dt="2025-01-27T13:17:11.157" v="2266" actId="14100"/>
        <pc:sldMkLst>
          <pc:docMk/>
          <pc:sldMk cId="2457745363" sldId="325"/>
        </pc:sldMkLst>
        <pc:spChg chg="mod">
          <ac:chgData name="Alan Gerono" userId="e4da06ad-95ad-45c4-a55b-18ce78e5b0a5" providerId="ADAL" clId="{C01014A1-0F7F-4D75-BB66-CF0A96775D80}" dt="2025-01-27T11:50:20.103" v="2215" actId="20577"/>
          <ac:spMkLst>
            <pc:docMk/>
            <pc:sldMk cId="2457745363" sldId="325"/>
            <ac:spMk id="3" creationId="{3DC67EF8-CFD5-4548-296E-5353C382807D}"/>
          </ac:spMkLst>
        </pc:spChg>
        <pc:picChg chg="add mod">
          <ac:chgData name="Alan Gerono" userId="e4da06ad-95ad-45c4-a55b-18ce78e5b0a5" providerId="ADAL" clId="{C01014A1-0F7F-4D75-BB66-CF0A96775D80}" dt="2025-01-27T13:17:11.157" v="2266" actId="14100"/>
          <ac:picMkLst>
            <pc:docMk/>
            <pc:sldMk cId="2457745363" sldId="325"/>
            <ac:picMk id="5" creationId="{C54DE592-B713-AAC4-9182-6BB3253E31F4}"/>
          </ac:picMkLst>
        </pc:picChg>
      </pc:sldChg>
      <pc:sldChg chg="addSp delSp modSp add mod modNotesTx">
        <pc:chgData name="Alan Gerono" userId="e4da06ad-95ad-45c4-a55b-18ce78e5b0a5" providerId="ADAL" clId="{C01014A1-0F7F-4D75-BB66-CF0A96775D80}" dt="2025-01-27T12:55:25.346" v="2252" actId="14100"/>
        <pc:sldMkLst>
          <pc:docMk/>
          <pc:sldMk cId="682887440" sldId="326"/>
        </pc:sldMkLst>
        <pc:spChg chg="mod">
          <ac:chgData name="Alan Gerono" userId="e4da06ad-95ad-45c4-a55b-18ce78e5b0a5" providerId="ADAL" clId="{C01014A1-0F7F-4D75-BB66-CF0A96775D80}" dt="2025-01-27T11:49:30.739" v="2158" actId="20577"/>
          <ac:spMkLst>
            <pc:docMk/>
            <pc:sldMk cId="682887440" sldId="326"/>
            <ac:spMk id="3" creationId="{744062DA-2010-CD0E-266C-22384D2BDFA9}"/>
          </ac:spMkLst>
        </pc:spChg>
        <pc:picChg chg="add mod">
          <ac:chgData name="Alan Gerono" userId="e4da06ad-95ad-45c4-a55b-18ce78e5b0a5" providerId="ADAL" clId="{C01014A1-0F7F-4D75-BB66-CF0A96775D80}" dt="2025-01-27T12:55:25.346" v="2252" actId="14100"/>
          <ac:picMkLst>
            <pc:docMk/>
            <pc:sldMk cId="682887440" sldId="326"/>
            <ac:picMk id="4" creationId="{50E1B574-4CE7-22BB-2C6B-0E2C9C558670}"/>
          </ac:picMkLst>
        </pc:picChg>
      </pc:sldChg>
      <pc:sldChg chg="addSp delSp modSp add mod">
        <pc:chgData name="Alan Gerono" userId="e4da06ad-95ad-45c4-a55b-18ce78e5b0a5" providerId="ADAL" clId="{C01014A1-0F7F-4D75-BB66-CF0A96775D80}" dt="2025-01-27T13:20:24.459" v="2326" actId="1076"/>
        <pc:sldMkLst>
          <pc:docMk/>
          <pc:sldMk cId="2905019400" sldId="327"/>
        </pc:sldMkLst>
        <pc:spChg chg="mod">
          <ac:chgData name="Alan Gerono" userId="e4da06ad-95ad-45c4-a55b-18ce78e5b0a5" providerId="ADAL" clId="{C01014A1-0F7F-4D75-BB66-CF0A96775D80}" dt="2025-01-27T13:18:12.235" v="2319" actId="20577"/>
          <ac:spMkLst>
            <pc:docMk/>
            <pc:sldMk cId="2905019400" sldId="327"/>
            <ac:spMk id="3" creationId="{4464ED18-054B-7967-57E1-3F7E7344F4EA}"/>
          </ac:spMkLst>
        </pc:spChg>
        <pc:picChg chg="add mod">
          <ac:chgData name="Alan Gerono" userId="e4da06ad-95ad-45c4-a55b-18ce78e5b0a5" providerId="ADAL" clId="{C01014A1-0F7F-4D75-BB66-CF0A96775D80}" dt="2025-01-27T13:20:24.459" v="2326" actId="1076"/>
          <ac:picMkLst>
            <pc:docMk/>
            <pc:sldMk cId="2905019400" sldId="327"/>
            <ac:picMk id="4" creationId="{8E512F24-1A1F-B2B3-2FD0-FD29E209A75E}"/>
          </ac:picMkLst>
        </pc:picChg>
      </pc:sldChg>
      <pc:sldChg chg="modSp add mod ord modNotesTx">
        <pc:chgData name="Alan Gerono" userId="e4da06ad-95ad-45c4-a55b-18ce78e5b0a5" providerId="ADAL" clId="{C01014A1-0F7F-4D75-BB66-CF0A96775D80}" dt="2025-02-17T10:43:29.026" v="2423" actId="33524"/>
        <pc:sldMkLst>
          <pc:docMk/>
          <pc:sldMk cId="1786625970" sldId="328"/>
        </pc:sldMkLst>
        <pc:spChg chg="mod">
          <ac:chgData name="Alan Gerono" userId="e4da06ad-95ad-45c4-a55b-18ce78e5b0a5" providerId="ADAL" clId="{C01014A1-0F7F-4D75-BB66-CF0A96775D80}" dt="2025-01-27T13:24:02.751" v="2362" actId="20577"/>
          <ac:spMkLst>
            <pc:docMk/>
            <pc:sldMk cId="1786625970" sldId="328"/>
            <ac:spMk id="3" creationId="{95F9579E-258A-B2C8-77ED-16280B08EBFA}"/>
          </ac:spMkLst>
        </pc:spChg>
      </pc:sldChg>
      <pc:sldChg chg="modSp add mod">
        <pc:chgData name="Alan Gerono" userId="e4da06ad-95ad-45c4-a55b-18ce78e5b0a5" providerId="ADAL" clId="{C01014A1-0F7F-4D75-BB66-CF0A96775D80}" dt="2025-01-27T13:27:31.189" v="2420" actId="20577"/>
        <pc:sldMkLst>
          <pc:docMk/>
          <pc:sldMk cId="3961120023" sldId="329"/>
        </pc:sldMkLst>
        <pc:spChg chg="mod">
          <ac:chgData name="Alan Gerono" userId="e4da06ad-95ad-45c4-a55b-18ce78e5b0a5" providerId="ADAL" clId="{C01014A1-0F7F-4D75-BB66-CF0A96775D80}" dt="2025-01-27T13:27:31.189" v="2420" actId="20577"/>
          <ac:spMkLst>
            <pc:docMk/>
            <pc:sldMk cId="3961120023" sldId="329"/>
            <ac:spMk id="3" creationId="{BDE31BD8-1BCD-955C-6E0A-0FB151563EB6}"/>
          </ac:spMkLst>
        </pc:spChg>
      </pc:sldChg>
      <pc:sldMasterChg chg="modSldLayout">
        <pc:chgData name="Alan Gerono" userId="e4da06ad-95ad-45c4-a55b-18ce78e5b0a5" providerId="ADAL" clId="{C01014A1-0F7F-4D75-BB66-CF0A96775D80}" dt="2025-01-27T11:21:01.308" v="1681"/>
        <pc:sldMasterMkLst>
          <pc:docMk/>
          <pc:sldMasterMk cId="4213549230" sldId="2147483718"/>
        </pc:sldMasterMkLst>
        <pc:sldLayoutChg chg="addSp">
          <pc:chgData name="Alan Gerono" userId="e4da06ad-95ad-45c4-a55b-18ce78e5b0a5" providerId="ADAL" clId="{C01014A1-0F7F-4D75-BB66-CF0A96775D80}" dt="2025-01-27T11:21:01.308" v="1681"/>
          <pc:sldLayoutMkLst>
            <pc:docMk/>
            <pc:sldMasterMk cId="4213549230" sldId="2147483718"/>
            <pc:sldLayoutMk cId="4076325716" sldId="2147483721"/>
          </pc:sldLayoutMkLst>
        </pc:sldLayoutChg>
        <pc:sldLayoutChg chg="addSp">
          <pc:chgData name="Alan Gerono" userId="e4da06ad-95ad-45c4-a55b-18ce78e5b0a5" providerId="ADAL" clId="{C01014A1-0F7F-4D75-BB66-CF0A96775D80}" dt="2025-01-27T11:21:01.308" v="1681"/>
          <pc:sldLayoutMkLst>
            <pc:docMk/>
            <pc:sldMasterMk cId="4213549230" sldId="2147483718"/>
            <pc:sldLayoutMk cId="1134681011" sldId="2147483722"/>
          </pc:sldLayoutMkLst>
        </pc:sldLayoutChg>
        <pc:sldLayoutChg chg="addSp">
          <pc:chgData name="Alan Gerono" userId="e4da06ad-95ad-45c4-a55b-18ce78e5b0a5" providerId="ADAL" clId="{C01014A1-0F7F-4D75-BB66-CF0A96775D80}" dt="2025-01-27T11:21:01.308" v="1681"/>
          <pc:sldLayoutMkLst>
            <pc:docMk/>
            <pc:sldMasterMk cId="4213549230" sldId="2147483718"/>
            <pc:sldLayoutMk cId="2356728153" sldId="2147483723"/>
          </pc:sldLayoutMkLst>
        </pc:sldLayoutChg>
      </pc:sldMasterChg>
    </pc:docChg>
  </pc:docChgLst>
  <pc:docChgLst>
    <pc:chgData name="Alan Gerono" userId="e4da06ad-95ad-45c4-a55b-18ce78e5b0a5" providerId="ADAL" clId="{7F93F305-EF8B-4603-800F-A7D34A63A867}"/>
    <pc:docChg chg="modSld modNotesMaster modHandout">
      <pc:chgData name="Alan Gerono" userId="e4da06ad-95ad-45c4-a55b-18ce78e5b0a5" providerId="ADAL" clId="{7F93F305-EF8B-4603-800F-A7D34A63A867}" dt="2024-11-13T11:08:13.829" v="71" actId="1036"/>
      <pc:docMkLst>
        <pc:docMk/>
      </pc:docMkLst>
      <pc:sldChg chg="modSp">
        <pc:chgData name="Alan Gerono" userId="e4da06ad-95ad-45c4-a55b-18ce78e5b0a5" providerId="ADAL" clId="{7F93F305-EF8B-4603-800F-A7D34A63A867}" dt="2024-05-29T08:15:52.061" v="63"/>
        <pc:sldMkLst>
          <pc:docMk/>
          <pc:sldMk cId="1010138638" sldId="316"/>
        </pc:sldMkLst>
      </pc:sldChg>
      <pc:sldChg chg="modSp mod">
        <pc:chgData name="Alan Gerono" userId="e4da06ad-95ad-45c4-a55b-18ce78e5b0a5" providerId="ADAL" clId="{7F93F305-EF8B-4603-800F-A7D34A63A867}" dt="2024-11-13T11:08:13.829" v="71" actId="1036"/>
        <pc:sldMkLst>
          <pc:docMk/>
          <pc:sldMk cId="2105454735" sldId="318"/>
        </pc:sldMkLst>
      </pc:sldChg>
      <pc:sldChg chg="addSp modSp mod modNotesTx">
        <pc:chgData name="Alan Gerono" userId="e4da06ad-95ad-45c4-a55b-18ce78e5b0a5" providerId="ADAL" clId="{7F93F305-EF8B-4603-800F-A7D34A63A867}" dt="2024-05-29T08:17:31.409" v="69" actId="1076"/>
        <pc:sldMkLst>
          <pc:docMk/>
          <pc:sldMk cId="77520074" sldId="319"/>
        </pc:sldMkLst>
      </pc:sldChg>
      <pc:sldChg chg="modSp mod">
        <pc:chgData name="Alan Gerono" userId="e4da06ad-95ad-45c4-a55b-18ce78e5b0a5" providerId="ADAL" clId="{7F93F305-EF8B-4603-800F-A7D34A63A867}" dt="2024-05-23T11:16:03.756" v="1" actId="1076"/>
        <pc:sldMkLst>
          <pc:docMk/>
          <pc:sldMk cId="1503218854" sldId="320"/>
        </pc:sldMkLst>
      </pc:sldChg>
    </pc:docChg>
  </pc:docChgLst>
  <pc:docChgLst>
    <pc:chgData name="Carrie Brookes" userId="S::carriebrookes@ca-north.org.uk::a754484a-70c5-4134-a4df-d74ab84e9508" providerId="AD" clId="Web-{5701EC32-8898-0FDF-E2A4-14A44A765F59}"/>
    <pc:docChg chg="modSld addMainMaster delMainMaster">
      <pc:chgData name="Carrie Brookes" userId="S::carriebrookes@ca-north.org.uk::a754484a-70c5-4134-a4df-d74ab84e9508" providerId="AD" clId="Web-{5701EC32-8898-0FDF-E2A4-14A44A765F59}" dt="2025-02-18T18:43:34.616" v="5"/>
      <pc:docMkLst>
        <pc:docMk/>
      </pc:docMkLst>
      <pc:sldChg chg="modSp mod modClrScheme chgLayout">
        <pc:chgData name="Carrie Brookes" userId="S::carriebrookes@ca-north.org.uk::a754484a-70c5-4134-a4df-d74ab84e9508" providerId="AD" clId="Web-{5701EC32-8898-0FDF-E2A4-14A44A765F59}" dt="2025-02-18T18:43:34.616" v="5"/>
        <pc:sldMkLst>
          <pc:docMk/>
          <pc:sldMk cId="4027075252" sldId="315"/>
        </pc:sldMkLst>
        <pc:spChg chg="mod ord">
          <ac:chgData name="Carrie Brookes" userId="S::carriebrookes@ca-north.org.uk::a754484a-70c5-4134-a4df-d74ab84e9508" providerId="AD" clId="Web-{5701EC32-8898-0FDF-E2A4-14A44A765F59}" dt="2025-02-18T18:43:34.616" v="5"/>
          <ac:spMkLst>
            <pc:docMk/>
            <pc:sldMk cId="4027075252" sldId="315"/>
            <ac:spMk id="3" creationId="{A5F14073-9F68-4B7E-A576-26899D58C7A9}"/>
          </ac:spMkLst>
        </pc:spChg>
      </pc:sldChg>
      <pc:sldChg chg="modSp mod modClrScheme chgLayout">
        <pc:chgData name="Carrie Brookes" userId="S::carriebrookes@ca-north.org.uk::a754484a-70c5-4134-a4df-d74ab84e9508" providerId="AD" clId="Web-{5701EC32-8898-0FDF-E2A4-14A44A765F59}" dt="2025-02-18T18:43:34.616" v="5"/>
        <pc:sldMkLst>
          <pc:docMk/>
          <pc:sldMk cId="1010138638" sldId="316"/>
        </pc:sldMkLst>
        <pc:spChg chg="mod ord">
          <ac:chgData name="Carrie Brookes" userId="S::carriebrookes@ca-north.org.uk::a754484a-70c5-4134-a4df-d74ab84e9508" providerId="AD" clId="Web-{5701EC32-8898-0FDF-E2A4-14A44A765F59}" dt="2025-02-18T18:43:34.616" v="5"/>
          <ac:spMkLst>
            <pc:docMk/>
            <pc:sldMk cId="1010138638" sldId="316"/>
            <ac:spMk id="3" creationId="{A5F14073-9F68-4B7E-A576-26899D58C7A9}"/>
          </ac:spMkLst>
        </pc:spChg>
      </pc:sldChg>
      <pc:sldChg chg="modSp mod modClrScheme chgLayout">
        <pc:chgData name="Carrie Brookes" userId="S::carriebrookes@ca-north.org.uk::a754484a-70c5-4134-a4df-d74ab84e9508" providerId="AD" clId="Web-{5701EC32-8898-0FDF-E2A4-14A44A765F59}" dt="2025-02-18T18:43:34.616" v="5"/>
        <pc:sldMkLst>
          <pc:docMk/>
          <pc:sldMk cId="1284145017" sldId="317"/>
        </pc:sldMkLst>
        <pc:spChg chg="mod ord">
          <ac:chgData name="Carrie Brookes" userId="S::carriebrookes@ca-north.org.uk::a754484a-70c5-4134-a4df-d74ab84e9508" providerId="AD" clId="Web-{5701EC32-8898-0FDF-E2A4-14A44A765F59}" dt="2025-02-18T18:43:34.616" v="5"/>
          <ac:spMkLst>
            <pc:docMk/>
            <pc:sldMk cId="1284145017" sldId="317"/>
            <ac:spMk id="3" creationId="{A5F14073-9F68-4B7E-A576-26899D58C7A9}"/>
          </ac:spMkLst>
        </pc:spChg>
      </pc:sldChg>
      <pc:sldChg chg="modSp mod modClrScheme chgLayout">
        <pc:chgData name="Carrie Brookes" userId="S::carriebrookes@ca-north.org.uk::a754484a-70c5-4134-a4df-d74ab84e9508" providerId="AD" clId="Web-{5701EC32-8898-0FDF-E2A4-14A44A765F59}" dt="2025-02-18T18:43:34.616" v="5"/>
        <pc:sldMkLst>
          <pc:docMk/>
          <pc:sldMk cId="2105454735" sldId="318"/>
        </pc:sldMkLst>
        <pc:spChg chg="mod ord">
          <ac:chgData name="Carrie Brookes" userId="S::carriebrookes@ca-north.org.uk::a754484a-70c5-4134-a4df-d74ab84e9508" providerId="AD" clId="Web-{5701EC32-8898-0FDF-E2A4-14A44A765F59}" dt="2025-02-18T18:43:34.616" v="5"/>
          <ac:spMkLst>
            <pc:docMk/>
            <pc:sldMk cId="2105454735" sldId="318"/>
            <ac:spMk id="3" creationId="{A5F14073-9F68-4B7E-A576-26899D58C7A9}"/>
          </ac:spMkLst>
        </pc:spChg>
      </pc:sldChg>
      <pc:sldChg chg="modSp mod modClrScheme chgLayout">
        <pc:chgData name="Carrie Brookes" userId="S::carriebrookes@ca-north.org.uk::a754484a-70c5-4134-a4df-d74ab84e9508" providerId="AD" clId="Web-{5701EC32-8898-0FDF-E2A4-14A44A765F59}" dt="2025-02-18T18:43:34.616" v="5"/>
        <pc:sldMkLst>
          <pc:docMk/>
          <pc:sldMk cId="77520074" sldId="319"/>
        </pc:sldMkLst>
        <pc:spChg chg="mod ord">
          <ac:chgData name="Carrie Brookes" userId="S::carriebrookes@ca-north.org.uk::a754484a-70c5-4134-a4df-d74ab84e9508" providerId="AD" clId="Web-{5701EC32-8898-0FDF-E2A4-14A44A765F59}" dt="2025-02-18T18:43:34.616" v="5"/>
          <ac:spMkLst>
            <pc:docMk/>
            <pc:sldMk cId="77520074" sldId="319"/>
            <ac:spMk id="3" creationId="{A5F14073-9F68-4B7E-A576-26899D58C7A9}"/>
          </ac:spMkLst>
        </pc:spChg>
      </pc:sldChg>
      <pc:sldChg chg="modSp mod modClrScheme chgLayout">
        <pc:chgData name="Carrie Brookes" userId="S::carriebrookes@ca-north.org.uk::a754484a-70c5-4134-a4df-d74ab84e9508" providerId="AD" clId="Web-{5701EC32-8898-0FDF-E2A4-14A44A765F59}" dt="2025-02-18T18:43:34.616" v="5"/>
        <pc:sldMkLst>
          <pc:docMk/>
          <pc:sldMk cId="2974298837" sldId="321"/>
        </pc:sldMkLst>
        <pc:spChg chg="mod ord">
          <ac:chgData name="Carrie Brookes" userId="S::carriebrookes@ca-north.org.uk::a754484a-70c5-4134-a4df-d74ab84e9508" providerId="AD" clId="Web-{5701EC32-8898-0FDF-E2A4-14A44A765F59}" dt="2025-02-18T18:43:34.616" v="5"/>
          <ac:spMkLst>
            <pc:docMk/>
            <pc:sldMk cId="2974298837" sldId="321"/>
            <ac:spMk id="3" creationId="{3D74E2E1-4746-C294-3BBB-F715F6878309}"/>
          </ac:spMkLst>
        </pc:spChg>
      </pc:sldChg>
      <pc:sldChg chg="modSp mod modClrScheme chgLayout">
        <pc:chgData name="Carrie Brookes" userId="S::carriebrookes@ca-north.org.uk::a754484a-70c5-4134-a4df-d74ab84e9508" providerId="AD" clId="Web-{5701EC32-8898-0FDF-E2A4-14A44A765F59}" dt="2025-02-18T18:43:34.616" v="5"/>
        <pc:sldMkLst>
          <pc:docMk/>
          <pc:sldMk cId="559072188" sldId="322"/>
        </pc:sldMkLst>
        <pc:spChg chg="mod ord">
          <ac:chgData name="Carrie Brookes" userId="S::carriebrookes@ca-north.org.uk::a754484a-70c5-4134-a4df-d74ab84e9508" providerId="AD" clId="Web-{5701EC32-8898-0FDF-E2A4-14A44A765F59}" dt="2025-02-18T18:43:34.616" v="5"/>
          <ac:spMkLst>
            <pc:docMk/>
            <pc:sldMk cId="559072188" sldId="322"/>
            <ac:spMk id="3" creationId="{0DAD3655-927D-1AD9-2B5F-A90B62DCAE7F}"/>
          </ac:spMkLst>
        </pc:spChg>
      </pc:sldChg>
      <pc:sldChg chg="modSp mod modClrScheme chgLayout">
        <pc:chgData name="Carrie Brookes" userId="S::carriebrookes@ca-north.org.uk::a754484a-70c5-4134-a4df-d74ab84e9508" providerId="AD" clId="Web-{5701EC32-8898-0FDF-E2A4-14A44A765F59}" dt="2025-02-18T18:43:34.616" v="5"/>
        <pc:sldMkLst>
          <pc:docMk/>
          <pc:sldMk cId="1228160401" sldId="323"/>
        </pc:sldMkLst>
        <pc:spChg chg="mod ord">
          <ac:chgData name="Carrie Brookes" userId="S::carriebrookes@ca-north.org.uk::a754484a-70c5-4134-a4df-d74ab84e9508" providerId="AD" clId="Web-{5701EC32-8898-0FDF-E2A4-14A44A765F59}" dt="2025-02-18T18:43:34.616" v="5"/>
          <ac:spMkLst>
            <pc:docMk/>
            <pc:sldMk cId="1228160401" sldId="323"/>
            <ac:spMk id="3" creationId="{3E0D9084-4BED-785B-7F70-2F3112676F69}"/>
          </ac:spMkLst>
        </pc:spChg>
      </pc:sldChg>
      <pc:sldChg chg="modSp mod modClrScheme chgLayout">
        <pc:chgData name="Carrie Brookes" userId="S::carriebrookes@ca-north.org.uk::a754484a-70c5-4134-a4df-d74ab84e9508" providerId="AD" clId="Web-{5701EC32-8898-0FDF-E2A4-14A44A765F59}" dt="2025-02-18T18:43:34.616" v="5"/>
        <pc:sldMkLst>
          <pc:docMk/>
          <pc:sldMk cId="838584389" sldId="324"/>
        </pc:sldMkLst>
        <pc:spChg chg="mod ord">
          <ac:chgData name="Carrie Brookes" userId="S::carriebrookes@ca-north.org.uk::a754484a-70c5-4134-a4df-d74ab84e9508" providerId="AD" clId="Web-{5701EC32-8898-0FDF-E2A4-14A44A765F59}" dt="2025-02-18T18:43:34.616" v="5"/>
          <ac:spMkLst>
            <pc:docMk/>
            <pc:sldMk cId="838584389" sldId="324"/>
            <ac:spMk id="3" creationId="{EA88AE54-F2BD-F0BC-DC68-24B235ADB5C7}"/>
          </ac:spMkLst>
        </pc:spChg>
      </pc:sldChg>
      <pc:sldChg chg="modSp mod modClrScheme chgLayout">
        <pc:chgData name="Carrie Brookes" userId="S::carriebrookes@ca-north.org.uk::a754484a-70c5-4134-a4df-d74ab84e9508" providerId="AD" clId="Web-{5701EC32-8898-0FDF-E2A4-14A44A765F59}" dt="2025-02-18T18:43:34.616" v="5"/>
        <pc:sldMkLst>
          <pc:docMk/>
          <pc:sldMk cId="2457745363" sldId="325"/>
        </pc:sldMkLst>
        <pc:spChg chg="mod ord">
          <ac:chgData name="Carrie Brookes" userId="S::carriebrookes@ca-north.org.uk::a754484a-70c5-4134-a4df-d74ab84e9508" providerId="AD" clId="Web-{5701EC32-8898-0FDF-E2A4-14A44A765F59}" dt="2025-02-18T18:43:34.616" v="5"/>
          <ac:spMkLst>
            <pc:docMk/>
            <pc:sldMk cId="2457745363" sldId="325"/>
            <ac:spMk id="3" creationId="{3DC67EF8-CFD5-4548-296E-5353C382807D}"/>
          </ac:spMkLst>
        </pc:spChg>
      </pc:sldChg>
      <pc:sldChg chg="modSp mod modClrScheme chgLayout">
        <pc:chgData name="Carrie Brookes" userId="S::carriebrookes@ca-north.org.uk::a754484a-70c5-4134-a4df-d74ab84e9508" providerId="AD" clId="Web-{5701EC32-8898-0FDF-E2A4-14A44A765F59}" dt="2025-02-18T18:43:34.616" v="5"/>
        <pc:sldMkLst>
          <pc:docMk/>
          <pc:sldMk cId="682887440" sldId="326"/>
        </pc:sldMkLst>
        <pc:spChg chg="mod ord">
          <ac:chgData name="Carrie Brookes" userId="S::carriebrookes@ca-north.org.uk::a754484a-70c5-4134-a4df-d74ab84e9508" providerId="AD" clId="Web-{5701EC32-8898-0FDF-E2A4-14A44A765F59}" dt="2025-02-18T18:43:34.616" v="5"/>
          <ac:spMkLst>
            <pc:docMk/>
            <pc:sldMk cId="682887440" sldId="326"/>
            <ac:spMk id="3" creationId="{744062DA-2010-CD0E-266C-22384D2BDFA9}"/>
          </ac:spMkLst>
        </pc:spChg>
      </pc:sldChg>
      <pc:sldChg chg="modSp mod modClrScheme chgLayout">
        <pc:chgData name="Carrie Brookes" userId="S::carriebrookes@ca-north.org.uk::a754484a-70c5-4134-a4df-d74ab84e9508" providerId="AD" clId="Web-{5701EC32-8898-0FDF-E2A4-14A44A765F59}" dt="2025-02-18T18:43:34.616" v="5"/>
        <pc:sldMkLst>
          <pc:docMk/>
          <pc:sldMk cId="2905019400" sldId="327"/>
        </pc:sldMkLst>
        <pc:spChg chg="mod ord">
          <ac:chgData name="Carrie Brookes" userId="S::carriebrookes@ca-north.org.uk::a754484a-70c5-4134-a4df-d74ab84e9508" providerId="AD" clId="Web-{5701EC32-8898-0FDF-E2A4-14A44A765F59}" dt="2025-02-18T18:43:34.616" v="5"/>
          <ac:spMkLst>
            <pc:docMk/>
            <pc:sldMk cId="2905019400" sldId="327"/>
            <ac:spMk id="3" creationId="{4464ED18-054B-7967-57E1-3F7E7344F4EA}"/>
          </ac:spMkLst>
        </pc:spChg>
      </pc:sldChg>
      <pc:sldChg chg="modSp mod modClrScheme chgLayout">
        <pc:chgData name="Carrie Brookes" userId="S::carriebrookes@ca-north.org.uk::a754484a-70c5-4134-a4df-d74ab84e9508" providerId="AD" clId="Web-{5701EC32-8898-0FDF-E2A4-14A44A765F59}" dt="2025-02-18T18:43:34.616" v="5"/>
        <pc:sldMkLst>
          <pc:docMk/>
          <pc:sldMk cId="1786625970" sldId="328"/>
        </pc:sldMkLst>
        <pc:spChg chg="mod ord">
          <ac:chgData name="Carrie Brookes" userId="S::carriebrookes@ca-north.org.uk::a754484a-70c5-4134-a4df-d74ab84e9508" providerId="AD" clId="Web-{5701EC32-8898-0FDF-E2A4-14A44A765F59}" dt="2025-02-18T18:43:34.616" v="5"/>
          <ac:spMkLst>
            <pc:docMk/>
            <pc:sldMk cId="1786625970" sldId="328"/>
            <ac:spMk id="3" creationId="{95F9579E-258A-B2C8-77ED-16280B08EBFA}"/>
          </ac:spMkLst>
        </pc:spChg>
      </pc:sldChg>
      <pc:sldChg chg="modSp mod modClrScheme chgLayout">
        <pc:chgData name="Carrie Brookes" userId="S::carriebrookes@ca-north.org.uk::a754484a-70c5-4134-a4df-d74ab84e9508" providerId="AD" clId="Web-{5701EC32-8898-0FDF-E2A4-14A44A765F59}" dt="2025-02-18T18:43:34.616" v="5"/>
        <pc:sldMkLst>
          <pc:docMk/>
          <pc:sldMk cId="3961120023" sldId="329"/>
        </pc:sldMkLst>
        <pc:spChg chg="mod ord">
          <ac:chgData name="Carrie Brookes" userId="S::carriebrookes@ca-north.org.uk::a754484a-70c5-4134-a4df-d74ab84e9508" providerId="AD" clId="Web-{5701EC32-8898-0FDF-E2A4-14A44A765F59}" dt="2025-02-18T18:43:34.616" v="5"/>
          <ac:spMkLst>
            <pc:docMk/>
            <pc:sldMk cId="3961120023" sldId="329"/>
            <ac:spMk id="3" creationId="{BDE31BD8-1BCD-955C-6E0A-0FB151563EB6}"/>
          </ac:spMkLst>
        </pc:spChg>
      </pc:sldChg>
      <pc:sldMasterChg chg="add del addSldLayout delSldLayout">
        <pc:chgData name="Carrie Brookes" userId="S::carriebrookes@ca-north.org.uk::a754484a-70c5-4134-a4df-d74ab84e9508" providerId="AD" clId="Web-{5701EC32-8898-0FDF-E2A4-14A44A765F59}" dt="2025-02-18T18:43:34.616" v="5"/>
        <pc:sldMasterMkLst>
          <pc:docMk/>
          <pc:sldMasterMk cId="1999713800" sldId="2147483696"/>
        </pc:sldMasterMkLst>
        <pc:sldLayoutChg chg="add del">
          <pc:chgData name="Carrie Brookes" userId="S::carriebrookes@ca-north.org.uk::a754484a-70c5-4134-a4df-d74ab84e9508" providerId="AD" clId="Web-{5701EC32-8898-0FDF-E2A4-14A44A765F59}" dt="2025-02-18T18:43:34.616" v="5"/>
          <pc:sldLayoutMkLst>
            <pc:docMk/>
            <pc:sldMasterMk cId="1999713800" sldId="2147483696"/>
            <pc:sldLayoutMk cId="2299780267" sldId="2147483697"/>
          </pc:sldLayoutMkLst>
        </pc:sldLayoutChg>
        <pc:sldLayoutChg chg="add del">
          <pc:chgData name="Carrie Brookes" userId="S::carriebrookes@ca-north.org.uk::a754484a-70c5-4134-a4df-d74ab84e9508" providerId="AD" clId="Web-{5701EC32-8898-0FDF-E2A4-14A44A765F59}" dt="2025-02-18T18:43:34.616" v="5"/>
          <pc:sldLayoutMkLst>
            <pc:docMk/>
            <pc:sldMasterMk cId="1999713800" sldId="2147483696"/>
            <pc:sldLayoutMk cId="3321745044" sldId="2147483698"/>
          </pc:sldLayoutMkLst>
        </pc:sldLayoutChg>
        <pc:sldLayoutChg chg="add del">
          <pc:chgData name="Carrie Brookes" userId="S::carriebrookes@ca-north.org.uk::a754484a-70c5-4134-a4df-d74ab84e9508" providerId="AD" clId="Web-{5701EC32-8898-0FDF-E2A4-14A44A765F59}" dt="2025-02-18T18:43:34.616" v="5"/>
          <pc:sldLayoutMkLst>
            <pc:docMk/>
            <pc:sldMasterMk cId="1999713800" sldId="2147483696"/>
            <pc:sldLayoutMk cId="1205288056" sldId="2147483700"/>
          </pc:sldLayoutMkLst>
        </pc:sldLayoutChg>
        <pc:sldLayoutChg chg="add del">
          <pc:chgData name="Carrie Brookes" userId="S::carriebrookes@ca-north.org.uk::a754484a-70c5-4134-a4df-d74ab84e9508" providerId="AD" clId="Web-{5701EC32-8898-0FDF-E2A4-14A44A765F59}" dt="2025-02-18T18:43:34.616" v="5"/>
          <pc:sldLayoutMkLst>
            <pc:docMk/>
            <pc:sldMasterMk cId="1999713800" sldId="2147483696"/>
            <pc:sldLayoutMk cId="937595559" sldId="2147483701"/>
          </pc:sldLayoutMkLst>
        </pc:sldLayoutChg>
        <pc:sldLayoutChg chg="add del">
          <pc:chgData name="Carrie Brookes" userId="S::carriebrookes@ca-north.org.uk::a754484a-70c5-4134-a4df-d74ab84e9508" providerId="AD" clId="Web-{5701EC32-8898-0FDF-E2A4-14A44A765F59}" dt="2025-02-18T18:43:34.616" v="5"/>
          <pc:sldLayoutMkLst>
            <pc:docMk/>
            <pc:sldMasterMk cId="1999713800" sldId="2147483696"/>
            <pc:sldLayoutMk cId="1663291002" sldId="2147483702"/>
          </pc:sldLayoutMkLst>
        </pc:sldLayoutChg>
        <pc:sldLayoutChg chg="add del">
          <pc:chgData name="Carrie Brookes" userId="S::carriebrookes@ca-north.org.uk::a754484a-70c5-4134-a4df-d74ab84e9508" providerId="AD" clId="Web-{5701EC32-8898-0FDF-E2A4-14A44A765F59}" dt="2025-02-18T18:43:34.616" v="5"/>
          <pc:sldLayoutMkLst>
            <pc:docMk/>
            <pc:sldMasterMk cId="1999713800" sldId="2147483696"/>
            <pc:sldLayoutMk cId="3840867636" sldId="2147483703"/>
          </pc:sldLayoutMkLst>
        </pc:sldLayoutChg>
        <pc:sldLayoutChg chg="add del">
          <pc:chgData name="Carrie Brookes" userId="S::carriebrookes@ca-north.org.uk::a754484a-70c5-4134-a4df-d74ab84e9508" providerId="AD" clId="Web-{5701EC32-8898-0FDF-E2A4-14A44A765F59}" dt="2025-02-18T18:43:34.616" v="5"/>
          <pc:sldLayoutMkLst>
            <pc:docMk/>
            <pc:sldMasterMk cId="1999713800" sldId="2147483696"/>
            <pc:sldLayoutMk cId="3836805959" sldId="2147483704"/>
          </pc:sldLayoutMkLst>
        </pc:sldLayoutChg>
        <pc:sldLayoutChg chg="add del">
          <pc:chgData name="Carrie Brookes" userId="S::carriebrookes@ca-north.org.uk::a754484a-70c5-4134-a4df-d74ab84e9508" providerId="AD" clId="Web-{5701EC32-8898-0FDF-E2A4-14A44A765F59}" dt="2025-02-18T18:43:34.616" v="5"/>
          <pc:sldLayoutMkLst>
            <pc:docMk/>
            <pc:sldMasterMk cId="1999713800" sldId="2147483696"/>
            <pc:sldLayoutMk cId="3840775527" sldId="2147483705"/>
          </pc:sldLayoutMkLst>
        </pc:sldLayoutChg>
        <pc:sldLayoutChg chg="add del">
          <pc:chgData name="Carrie Brookes" userId="S::carriebrookes@ca-north.org.uk::a754484a-70c5-4134-a4df-d74ab84e9508" providerId="AD" clId="Web-{5701EC32-8898-0FDF-E2A4-14A44A765F59}" dt="2025-02-18T18:43:34.616" v="5"/>
          <pc:sldLayoutMkLst>
            <pc:docMk/>
            <pc:sldMasterMk cId="1999713800" sldId="2147483696"/>
            <pc:sldLayoutMk cId="2137906023" sldId="2147483708"/>
          </pc:sldLayoutMkLst>
        </pc:sldLayoutChg>
        <pc:sldLayoutChg chg="add del">
          <pc:chgData name="Carrie Brookes" userId="S::carriebrookes@ca-north.org.uk::a754484a-70c5-4134-a4df-d74ab84e9508" providerId="AD" clId="Web-{5701EC32-8898-0FDF-E2A4-14A44A765F59}" dt="2025-02-18T18:43:34.616" v="5"/>
          <pc:sldLayoutMkLst>
            <pc:docMk/>
            <pc:sldMasterMk cId="1999713800" sldId="2147483696"/>
            <pc:sldLayoutMk cId="3442482048" sldId="2147483709"/>
          </pc:sldLayoutMkLst>
        </pc:sldLayoutChg>
        <pc:sldLayoutChg chg="add del">
          <pc:chgData name="Carrie Brookes" userId="S::carriebrookes@ca-north.org.uk::a754484a-70c5-4134-a4df-d74ab84e9508" providerId="AD" clId="Web-{5701EC32-8898-0FDF-E2A4-14A44A765F59}" dt="2025-02-18T18:43:34.616" v="5"/>
          <pc:sldLayoutMkLst>
            <pc:docMk/>
            <pc:sldMasterMk cId="1999713800" sldId="2147483696"/>
            <pc:sldLayoutMk cId="1897111348" sldId="2147483710"/>
          </pc:sldLayoutMkLst>
        </pc:sldLayoutChg>
        <pc:sldLayoutChg chg="add del">
          <pc:chgData name="Carrie Brookes" userId="S::carriebrookes@ca-north.org.uk::a754484a-70c5-4134-a4df-d74ab84e9508" providerId="AD" clId="Web-{5701EC32-8898-0FDF-E2A4-14A44A765F59}" dt="2025-02-18T18:43:34.616" v="5"/>
          <pc:sldLayoutMkLst>
            <pc:docMk/>
            <pc:sldMasterMk cId="1999713800" sldId="2147483696"/>
            <pc:sldLayoutMk cId="122263523" sldId="2147483712"/>
          </pc:sldLayoutMkLst>
        </pc:sldLayoutChg>
        <pc:sldLayoutChg chg="add del">
          <pc:chgData name="Carrie Brookes" userId="S::carriebrookes@ca-north.org.uk::a754484a-70c5-4134-a4df-d74ab84e9508" providerId="AD" clId="Web-{5701EC32-8898-0FDF-E2A4-14A44A765F59}" dt="2025-02-18T18:43:34.616" v="5"/>
          <pc:sldLayoutMkLst>
            <pc:docMk/>
            <pc:sldMasterMk cId="1999713800" sldId="2147483696"/>
            <pc:sldLayoutMk cId="1299048612" sldId="2147483713"/>
          </pc:sldLayoutMkLst>
        </pc:sldLayoutChg>
        <pc:sldLayoutChg chg="add del">
          <pc:chgData name="Carrie Brookes" userId="S::carriebrookes@ca-north.org.uk::a754484a-70c5-4134-a4df-d74ab84e9508" providerId="AD" clId="Web-{5701EC32-8898-0FDF-E2A4-14A44A765F59}" dt="2025-02-18T18:43:34.616" v="5"/>
          <pc:sldLayoutMkLst>
            <pc:docMk/>
            <pc:sldMasterMk cId="1999713800" sldId="2147483696"/>
            <pc:sldLayoutMk cId="1257891487" sldId="2147483714"/>
          </pc:sldLayoutMkLst>
        </pc:sldLayoutChg>
        <pc:sldLayoutChg chg="add del">
          <pc:chgData name="Carrie Brookes" userId="S::carriebrookes@ca-north.org.uk::a754484a-70c5-4134-a4df-d74ab84e9508" providerId="AD" clId="Web-{5701EC32-8898-0FDF-E2A4-14A44A765F59}" dt="2025-02-18T18:43:34.616" v="5"/>
          <pc:sldLayoutMkLst>
            <pc:docMk/>
            <pc:sldMasterMk cId="1999713800" sldId="2147483696"/>
            <pc:sldLayoutMk cId="301045157" sldId="2147483715"/>
          </pc:sldLayoutMkLst>
        </pc:sldLayoutChg>
        <pc:sldLayoutChg chg="add del">
          <pc:chgData name="Carrie Brookes" userId="S::carriebrookes@ca-north.org.uk::a754484a-70c5-4134-a4df-d74ab84e9508" providerId="AD" clId="Web-{5701EC32-8898-0FDF-E2A4-14A44A765F59}" dt="2025-02-18T18:43:34.616" v="5"/>
          <pc:sldLayoutMkLst>
            <pc:docMk/>
            <pc:sldMasterMk cId="1999713800" sldId="2147483696"/>
            <pc:sldLayoutMk cId="2373079816" sldId="2147483716"/>
          </pc:sldLayoutMkLst>
        </pc:sldLayoutChg>
        <pc:sldLayoutChg chg="add del">
          <pc:chgData name="Carrie Brookes" userId="S::carriebrookes@ca-north.org.uk::a754484a-70c5-4134-a4df-d74ab84e9508" providerId="AD" clId="Web-{5701EC32-8898-0FDF-E2A4-14A44A765F59}" dt="2025-02-18T18:43:34.616" v="5"/>
          <pc:sldLayoutMkLst>
            <pc:docMk/>
            <pc:sldMasterMk cId="1999713800" sldId="2147483696"/>
            <pc:sldLayoutMk cId="2490768777" sldId="2147483717"/>
          </pc:sldLayoutMkLst>
        </pc:sldLayoutChg>
      </pc:sldMasterChg>
      <pc:sldMasterChg chg="add del addSldLayout delSldLayout modSldLayout">
        <pc:chgData name="Carrie Brookes" userId="S::carriebrookes@ca-north.org.uk::a754484a-70c5-4134-a4df-d74ab84e9508" providerId="AD" clId="Web-{5701EC32-8898-0FDF-E2A4-14A44A765F59}" dt="2025-02-18T18:43:34.616" v="5"/>
        <pc:sldMasterMkLst>
          <pc:docMk/>
          <pc:sldMasterMk cId="3129069351" sldId="2147483718"/>
        </pc:sldMasterMkLst>
        <pc:sldLayoutChg chg="add del mod replId">
          <pc:chgData name="Carrie Brookes" userId="S::carriebrookes@ca-north.org.uk::a754484a-70c5-4134-a4df-d74ab84e9508" providerId="AD" clId="Web-{5701EC32-8898-0FDF-E2A4-14A44A765F59}" dt="2025-02-18T18:43:34.616" v="5"/>
          <pc:sldLayoutMkLst>
            <pc:docMk/>
            <pc:sldMasterMk cId="3129069351" sldId="2147483718"/>
            <pc:sldLayoutMk cId="2748451588" sldId="2147483719"/>
          </pc:sldLayoutMkLst>
        </pc:sldLayoutChg>
        <pc:sldLayoutChg chg="add del mod replId">
          <pc:chgData name="Carrie Brookes" userId="S::carriebrookes@ca-north.org.uk::a754484a-70c5-4134-a4df-d74ab84e9508" providerId="AD" clId="Web-{5701EC32-8898-0FDF-E2A4-14A44A765F59}" dt="2025-02-18T18:43:34.616" v="5"/>
          <pc:sldLayoutMkLst>
            <pc:docMk/>
            <pc:sldMasterMk cId="3129069351" sldId="2147483718"/>
            <pc:sldLayoutMk cId="3530928770" sldId="2147483720"/>
          </pc:sldLayoutMkLst>
        </pc:sldLayoutChg>
        <pc:sldLayoutChg chg="add del mod replId">
          <pc:chgData name="Carrie Brookes" userId="S::carriebrookes@ca-north.org.uk::a754484a-70c5-4134-a4df-d74ab84e9508" providerId="AD" clId="Web-{5701EC32-8898-0FDF-E2A4-14A44A765F59}" dt="2025-02-18T18:43:34.616" v="5"/>
          <pc:sldLayoutMkLst>
            <pc:docMk/>
            <pc:sldMasterMk cId="3129069351" sldId="2147483718"/>
            <pc:sldLayoutMk cId="411754506" sldId="2147483721"/>
          </pc:sldLayoutMkLst>
        </pc:sldLayoutChg>
        <pc:sldLayoutChg chg="add del mod replId">
          <pc:chgData name="Carrie Brookes" userId="S::carriebrookes@ca-north.org.uk::a754484a-70c5-4134-a4df-d74ab84e9508" providerId="AD" clId="Web-{5701EC32-8898-0FDF-E2A4-14A44A765F59}" dt="2025-02-18T18:43:34.616" v="5"/>
          <pc:sldLayoutMkLst>
            <pc:docMk/>
            <pc:sldMasterMk cId="3129069351" sldId="2147483718"/>
            <pc:sldLayoutMk cId="1902275603" sldId="2147483722"/>
          </pc:sldLayoutMkLst>
        </pc:sldLayoutChg>
        <pc:sldLayoutChg chg="add del mod replId">
          <pc:chgData name="Carrie Brookes" userId="S::carriebrookes@ca-north.org.uk::a754484a-70c5-4134-a4df-d74ab84e9508" providerId="AD" clId="Web-{5701EC32-8898-0FDF-E2A4-14A44A765F59}" dt="2025-02-18T18:43:34.616" v="5"/>
          <pc:sldLayoutMkLst>
            <pc:docMk/>
            <pc:sldMasterMk cId="3129069351" sldId="2147483718"/>
            <pc:sldLayoutMk cId="1725171829" sldId="2147483723"/>
          </pc:sldLayoutMkLst>
        </pc:sldLayoutChg>
        <pc:sldLayoutChg chg="add del mod replId">
          <pc:chgData name="Carrie Brookes" userId="S::carriebrookes@ca-north.org.uk::a754484a-70c5-4134-a4df-d74ab84e9508" providerId="AD" clId="Web-{5701EC32-8898-0FDF-E2A4-14A44A765F59}" dt="2025-02-18T18:43:34.616" v="5"/>
          <pc:sldLayoutMkLst>
            <pc:docMk/>
            <pc:sldMasterMk cId="3129069351" sldId="2147483718"/>
            <pc:sldLayoutMk cId="1707711910" sldId="2147483724"/>
          </pc:sldLayoutMkLst>
        </pc:sldLayoutChg>
        <pc:sldLayoutChg chg="add del mod replId">
          <pc:chgData name="Carrie Brookes" userId="S::carriebrookes@ca-north.org.uk::a754484a-70c5-4134-a4df-d74ab84e9508" providerId="AD" clId="Web-{5701EC32-8898-0FDF-E2A4-14A44A765F59}" dt="2025-02-18T18:43:34.616" v="5"/>
          <pc:sldLayoutMkLst>
            <pc:docMk/>
            <pc:sldMasterMk cId="3129069351" sldId="2147483718"/>
            <pc:sldLayoutMk cId="3457561952" sldId="2147483725"/>
          </pc:sldLayoutMkLst>
        </pc:sldLayoutChg>
        <pc:sldLayoutChg chg="add del mod replId">
          <pc:chgData name="Carrie Brookes" userId="S::carriebrookes@ca-north.org.uk::a754484a-70c5-4134-a4df-d74ab84e9508" providerId="AD" clId="Web-{5701EC32-8898-0FDF-E2A4-14A44A765F59}" dt="2025-02-18T18:43:34.616" v="5"/>
          <pc:sldLayoutMkLst>
            <pc:docMk/>
            <pc:sldMasterMk cId="3129069351" sldId="2147483718"/>
            <pc:sldLayoutMk cId="308891768" sldId="2147483726"/>
          </pc:sldLayoutMkLst>
        </pc:sldLayoutChg>
        <pc:sldLayoutChg chg="add del mod replId">
          <pc:chgData name="Carrie Brookes" userId="S::carriebrookes@ca-north.org.uk::a754484a-70c5-4134-a4df-d74ab84e9508" providerId="AD" clId="Web-{5701EC32-8898-0FDF-E2A4-14A44A765F59}" dt="2025-02-18T18:43:34.616" v="5"/>
          <pc:sldLayoutMkLst>
            <pc:docMk/>
            <pc:sldMasterMk cId="3129069351" sldId="2147483718"/>
            <pc:sldLayoutMk cId="4027447807" sldId="2147483727"/>
          </pc:sldLayoutMkLst>
        </pc:sldLayoutChg>
        <pc:sldLayoutChg chg="add del mod replId">
          <pc:chgData name="Carrie Brookes" userId="S::carriebrookes@ca-north.org.uk::a754484a-70c5-4134-a4df-d74ab84e9508" providerId="AD" clId="Web-{5701EC32-8898-0FDF-E2A4-14A44A765F59}" dt="2025-02-18T18:43:34.616" v="5"/>
          <pc:sldLayoutMkLst>
            <pc:docMk/>
            <pc:sldMasterMk cId="3129069351" sldId="2147483718"/>
            <pc:sldLayoutMk cId="4115894333" sldId="2147483728"/>
          </pc:sldLayoutMkLst>
        </pc:sldLayoutChg>
        <pc:sldLayoutChg chg="add del mod replId">
          <pc:chgData name="Carrie Brookes" userId="S::carriebrookes@ca-north.org.uk::a754484a-70c5-4134-a4df-d74ab84e9508" providerId="AD" clId="Web-{5701EC32-8898-0FDF-E2A4-14A44A765F59}" dt="2025-02-18T18:43:34.616" v="5"/>
          <pc:sldLayoutMkLst>
            <pc:docMk/>
            <pc:sldMasterMk cId="3129069351" sldId="2147483718"/>
            <pc:sldLayoutMk cId="3223577720" sldId="2147483729"/>
          </pc:sldLayoutMkLst>
        </pc:sldLayoutChg>
        <pc:sldLayoutChg chg="add del mod replId">
          <pc:chgData name="Carrie Brookes" userId="S::carriebrookes@ca-north.org.uk::a754484a-70c5-4134-a4df-d74ab84e9508" providerId="AD" clId="Web-{5701EC32-8898-0FDF-E2A4-14A44A765F59}" dt="2025-02-18T18:43:34.616" v="5"/>
          <pc:sldLayoutMkLst>
            <pc:docMk/>
            <pc:sldMasterMk cId="3129069351" sldId="2147483718"/>
            <pc:sldLayoutMk cId="1653519979" sldId="2147483730"/>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7B86346-59A2-4282-9A64-05524C79D883}"/>
              </a:ext>
            </a:extLst>
          </p:cNvPr>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C161D54C-AFC8-47F5-B030-A8ED60D0880F}"/>
              </a:ext>
            </a:extLst>
          </p:cNvPr>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5536B27D-C1ED-4C55-9062-2279210E96ED}" type="datetime1">
              <a:rPr lang="en-GB" smtClean="0"/>
              <a:t>18/02/2025</a:t>
            </a:fld>
            <a:endParaRPr lang="en-GB" dirty="0"/>
          </a:p>
        </p:txBody>
      </p:sp>
      <p:sp>
        <p:nvSpPr>
          <p:cNvPr id="4" name="Footer Placeholder 3">
            <a:extLst>
              <a:ext uri="{FF2B5EF4-FFF2-40B4-BE49-F238E27FC236}">
                <a16:creationId xmlns:a16="http://schemas.microsoft.com/office/drawing/2014/main" id="{B43D8396-DC49-433C-84C0-BD573781E57C}"/>
              </a:ext>
            </a:extLst>
          </p:cNvPr>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ECDA06B3-9442-49D9-BE03-080DCCEA1990}"/>
              </a:ext>
            </a:extLst>
          </p:cNvPr>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FEC5AD26-F754-4E27-9D95-B069583ABB63}" type="slidenum">
              <a:rPr lang="en-GB" smtClean="0"/>
              <a:t>‹#›</a:t>
            </a:fld>
            <a:endParaRPr lang="en-GB"/>
          </a:p>
        </p:txBody>
      </p:sp>
    </p:spTree>
    <p:extLst>
      <p:ext uri="{BB962C8B-B14F-4D97-AF65-F5344CB8AC3E}">
        <p14:creationId xmlns:p14="http://schemas.microsoft.com/office/powerpoint/2010/main" val="41220840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pPr rtl="0"/>
            <a:endParaRPr lang="en-GB" noProof="0"/>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B461EAF8-BEF3-4EDD-99CF-6435314FE1C9}" type="datetime1">
              <a:rPr lang="en-GB" smtClean="0"/>
              <a:pPr/>
              <a:t>18/02/2025</a:t>
            </a:fld>
            <a:endParaRPr lang="en-GB" dirty="0"/>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pPr rtl="0"/>
            <a:endParaRPr lang="en-GB" noProof="0"/>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rtl="0"/>
            <a:r>
              <a:rPr lang="en-GB" noProof="0"/>
              <a:t>Click to edit Master text styles</a:t>
            </a:r>
          </a:p>
          <a:p>
            <a:pPr lvl="1" rtl="0"/>
            <a:r>
              <a:rPr lang="en-GB" noProof="0"/>
              <a:t>Second level</a:t>
            </a:r>
          </a:p>
          <a:p>
            <a:pPr lvl="2" rtl="0"/>
            <a:r>
              <a:rPr lang="en-GB" noProof="0"/>
              <a:t>Third level</a:t>
            </a:r>
          </a:p>
          <a:p>
            <a:pPr lvl="3" rtl="0"/>
            <a:r>
              <a:rPr lang="en-GB" noProof="0"/>
              <a:t>Quarter level</a:t>
            </a:r>
          </a:p>
          <a:p>
            <a:pPr lvl="4" rtl="0"/>
            <a:r>
              <a:rPr lang="en-GB" noProof="0"/>
              <a:t>Fifth level</a:t>
            </a:r>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pPr rtl="0"/>
            <a:endParaRPr lang="en-GB" noProof="0"/>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pPr rtl="0"/>
            <a:fld id="{D5939589-3E79-4C82-AA4A-FE78234FAA59}" type="slidenum">
              <a:rPr lang="en-GB" noProof="0" smtClean="0"/>
              <a:t>‹#›</a:t>
            </a:fld>
            <a:endParaRPr lang="en-GB" noProof="0"/>
          </a:p>
        </p:txBody>
      </p:sp>
    </p:spTree>
    <p:extLst>
      <p:ext uri="{BB962C8B-B14F-4D97-AF65-F5344CB8AC3E}">
        <p14:creationId xmlns:p14="http://schemas.microsoft.com/office/powerpoint/2010/main" val="219496896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AAC909-545A-E1B0-ABCF-A23DC9FE64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7729CA-C1B3-7ED8-818A-4F49DF8DE0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314CCE-FB1C-91A9-654A-437191B4C58A}"/>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E99A25A6-B5DF-E457-F748-B7C201451AB0}"/>
              </a:ext>
            </a:extLst>
          </p:cNvPr>
          <p:cNvSpPr>
            <a:spLocks noGrp="1"/>
          </p:cNvSpPr>
          <p:nvPr>
            <p:ph type="sldNum" sz="quarter" idx="5"/>
          </p:nvPr>
        </p:nvSpPr>
        <p:spPr/>
        <p:txBody>
          <a:bodyPr/>
          <a:lstStyle/>
          <a:p>
            <a:pPr rtl="0"/>
            <a:fld id="{D5939589-3E79-4C82-AA4A-FE78234FAA59}" type="slidenum">
              <a:rPr lang="en-GB" smtClean="0"/>
              <a:t>1</a:t>
            </a:fld>
            <a:endParaRPr lang="en-GB"/>
          </a:p>
        </p:txBody>
      </p:sp>
    </p:spTree>
    <p:extLst>
      <p:ext uri="{BB962C8B-B14F-4D97-AF65-F5344CB8AC3E}">
        <p14:creationId xmlns:p14="http://schemas.microsoft.com/office/powerpoint/2010/main" val="2933215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E7BB70-AC1F-4836-261B-A2BEBA2BCB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641225-8795-F64E-E05A-C551C0860F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9AFD58-7AA8-9962-BF89-70624A61F23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5D21D14-DCA6-A06C-7BA6-3186653C5833}"/>
              </a:ext>
            </a:extLst>
          </p:cNvPr>
          <p:cNvSpPr>
            <a:spLocks noGrp="1"/>
          </p:cNvSpPr>
          <p:nvPr>
            <p:ph type="sldNum" sz="quarter" idx="5"/>
          </p:nvPr>
        </p:nvSpPr>
        <p:spPr/>
        <p:txBody>
          <a:bodyPr/>
          <a:lstStyle/>
          <a:p>
            <a:pPr rtl="0"/>
            <a:fld id="{D5939589-3E79-4C82-AA4A-FE78234FAA59}" type="slidenum">
              <a:rPr lang="en-GB" smtClean="0"/>
              <a:t>10</a:t>
            </a:fld>
            <a:endParaRPr lang="en-GB"/>
          </a:p>
        </p:txBody>
      </p:sp>
    </p:spTree>
    <p:extLst>
      <p:ext uri="{BB962C8B-B14F-4D97-AF65-F5344CB8AC3E}">
        <p14:creationId xmlns:p14="http://schemas.microsoft.com/office/powerpoint/2010/main" val="3462484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B73243-EC36-BB11-BB7A-2BC0DAAC00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76FC40-1A76-6445-DA85-F884106A07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7E6277-07F7-DB83-7FEF-C295D11DC35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D37453A-467F-6E0D-D3B9-8B682C7F7664}"/>
              </a:ext>
            </a:extLst>
          </p:cNvPr>
          <p:cNvSpPr>
            <a:spLocks noGrp="1"/>
          </p:cNvSpPr>
          <p:nvPr>
            <p:ph type="sldNum" sz="quarter" idx="5"/>
          </p:nvPr>
        </p:nvSpPr>
        <p:spPr/>
        <p:txBody>
          <a:bodyPr/>
          <a:lstStyle/>
          <a:p>
            <a:pPr rtl="0"/>
            <a:fld id="{D5939589-3E79-4C82-AA4A-FE78234FAA59}" type="slidenum">
              <a:rPr lang="en-GB" smtClean="0"/>
              <a:t>11</a:t>
            </a:fld>
            <a:endParaRPr lang="en-GB"/>
          </a:p>
        </p:txBody>
      </p:sp>
    </p:spTree>
    <p:extLst>
      <p:ext uri="{BB962C8B-B14F-4D97-AF65-F5344CB8AC3E}">
        <p14:creationId xmlns:p14="http://schemas.microsoft.com/office/powerpoint/2010/main" val="42870773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030999-6781-24F3-A92D-6CB8D87097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E2E47B-0E9E-03A8-3ABE-E4BE0C284D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D4536A-5C41-0D87-7FEB-538E8C71DA5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7D2CF18-EF21-7E79-02ED-E078AE85C921}"/>
              </a:ext>
            </a:extLst>
          </p:cNvPr>
          <p:cNvSpPr>
            <a:spLocks noGrp="1"/>
          </p:cNvSpPr>
          <p:nvPr>
            <p:ph type="sldNum" sz="quarter" idx="5"/>
          </p:nvPr>
        </p:nvSpPr>
        <p:spPr/>
        <p:txBody>
          <a:bodyPr/>
          <a:lstStyle/>
          <a:p>
            <a:pPr rtl="0"/>
            <a:fld id="{D5939589-3E79-4C82-AA4A-FE78234FAA59}" type="slidenum">
              <a:rPr lang="en-GB" smtClean="0"/>
              <a:t>12</a:t>
            </a:fld>
            <a:endParaRPr lang="en-GB"/>
          </a:p>
        </p:txBody>
      </p:sp>
    </p:spTree>
    <p:extLst>
      <p:ext uri="{BB962C8B-B14F-4D97-AF65-F5344CB8AC3E}">
        <p14:creationId xmlns:p14="http://schemas.microsoft.com/office/powerpoint/2010/main" val="11092972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01B535-5C30-8891-5D20-5D4D7DFC0C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0AC165-B132-1D52-66DA-FB88CEABBC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B532B8-B211-4751-2A55-A9D8CFFC32E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C9BCEDE-D276-E57E-B417-0159ED6803F7}"/>
              </a:ext>
            </a:extLst>
          </p:cNvPr>
          <p:cNvSpPr>
            <a:spLocks noGrp="1"/>
          </p:cNvSpPr>
          <p:nvPr>
            <p:ph type="sldNum" sz="quarter" idx="5"/>
          </p:nvPr>
        </p:nvSpPr>
        <p:spPr/>
        <p:txBody>
          <a:bodyPr/>
          <a:lstStyle/>
          <a:p>
            <a:pPr rtl="0"/>
            <a:fld id="{D5939589-3E79-4C82-AA4A-FE78234FAA59}" type="slidenum">
              <a:rPr lang="en-GB" smtClean="0"/>
              <a:t>13</a:t>
            </a:fld>
            <a:endParaRPr lang="en-GB"/>
          </a:p>
        </p:txBody>
      </p:sp>
    </p:spTree>
    <p:extLst>
      <p:ext uri="{BB962C8B-B14F-4D97-AF65-F5344CB8AC3E}">
        <p14:creationId xmlns:p14="http://schemas.microsoft.com/office/powerpoint/2010/main" val="28060409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66E310-A2D7-5238-C4DA-538EDB207B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9C0755-EBDC-1DAC-241D-8D6D8EBB1D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F00092-A5AD-2448-BED3-42B9DC62253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093096B-019A-F455-D8E0-E8F9C1BE7C4C}"/>
              </a:ext>
            </a:extLst>
          </p:cNvPr>
          <p:cNvSpPr>
            <a:spLocks noGrp="1"/>
          </p:cNvSpPr>
          <p:nvPr>
            <p:ph type="sldNum" sz="quarter" idx="5"/>
          </p:nvPr>
        </p:nvSpPr>
        <p:spPr/>
        <p:txBody>
          <a:bodyPr/>
          <a:lstStyle/>
          <a:p>
            <a:pPr rtl="0"/>
            <a:fld id="{D5939589-3E79-4C82-AA4A-FE78234FAA59}" type="slidenum">
              <a:rPr lang="en-GB" smtClean="0"/>
              <a:t>14</a:t>
            </a:fld>
            <a:endParaRPr lang="en-GB"/>
          </a:p>
        </p:txBody>
      </p:sp>
    </p:spTree>
    <p:extLst>
      <p:ext uri="{BB962C8B-B14F-4D97-AF65-F5344CB8AC3E}">
        <p14:creationId xmlns:p14="http://schemas.microsoft.com/office/powerpoint/2010/main" val="27324240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Community Action Northumberland has a long history of supporting rural communities and groups. Over the last 12 months or so, we have been able to give special attention to volunteering development. This has involved many things. We have helped small charitable groups – including village hall groups of course – to define and create volunteering opportunities. We have also provided a wide range of training and awareness sessions to help village hall volunteers to manage their own affairs and to provide valuable services to the community. We have been able to give information and advice to help volunteers run a charitable organisation and community activities. And we have been eager to join your meetings and community activities to give a bit of personal, hands-on support. Last, but not least we have been able to offer free online courses in arrange of topics – all aimed at making volunteers even more skilled and confident.</a:t>
            </a:r>
          </a:p>
          <a:p>
            <a:endParaRPr lang="en-US" dirty="0"/>
          </a:p>
          <a:p>
            <a:r>
              <a:rPr lang="en-US" dirty="0"/>
              <a:t>I have a few slides to give a clearer picture of the volunteering development work which is being carried out. Hopefully, you will be able to see that our work has taken us from </a:t>
            </a:r>
            <a:r>
              <a:rPr lang="en-US" dirty="0" err="1"/>
              <a:t>Byrness</a:t>
            </a:r>
            <a:r>
              <a:rPr lang="en-US" dirty="0"/>
              <a:t> to Alnmouth and from Holy Island to Snods Edge, that is, across the whole county. </a:t>
            </a:r>
            <a:endParaRPr lang="en-GB" dirty="0"/>
          </a:p>
        </p:txBody>
      </p:sp>
      <p:sp>
        <p:nvSpPr>
          <p:cNvPr id="4" name="Slide Number Placeholder 3"/>
          <p:cNvSpPr>
            <a:spLocks noGrp="1"/>
          </p:cNvSpPr>
          <p:nvPr>
            <p:ph type="sldNum" sz="quarter" idx="5"/>
          </p:nvPr>
        </p:nvSpPr>
        <p:spPr/>
        <p:txBody>
          <a:bodyPr/>
          <a:lstStyle/>
          <a:p>
            <a:pPr rtl="0"/>
            <a:fld id="{D5939589-3E79-4C82-AA4A-FE78234FAA59}" type="slidenum">
              <a:rPr lang="en-GB" smtClean="0"/>
              <a:t>2</a:t>
            </a:fld>
            <a:endParaRPr lang="en-GB"/>
          </a:p>
        </p:txBody>
      </p:sp>
    </p:spTree>
    <p:extLst>
      <p:ext uri="{BB962C8B-B14F-4D97-AF65-F5344CB8AC3E}">
        <p14:creationId xmlns:p14="http://schemas.microsoft.com/office/powerpoint/2010/main" val="28489188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been able to help voluntary groups to more clearly define volunteer roles, helping with promotion, recruitment and support. We have had several successes, not least within CAN itself, where we now support more volunteers than before. </a:t>
            </a:r>
            <a:endParaRPr lang="en-GB" dirty="0"/>
          </a:p>
        </p:txBody>
      </p:sp>
      <p:sp>
        <p:nvSpPr>
          <p:cNvPr id="4" name="Slide Number Placeholder 3"/>
          <p:cNvSpPr>
            <a:spLocks noGrp="1"/>
          </p:cNvSpPr>
          <p:nvPr>
            <p:ph type="sldNum" sz="quarter" idx="5"/>
          </p:nvPr>
        </p:nvSpPr>
        <p:spPr/>
        <p:txBody>
          <a:bodyPr/>
          <a:lstStyle/>
          <a:p>
            <a:pPr rtl="0"/>
            <a:fld id="{D5939589-3E79-4C82-AA4A-FE78234FAA59}" type="slidenum">
              <a:rPr lang="en-GB" smtClean="0"/>
              <a:t>3</a:t>
            </a:fld>
            <a:endParaRPr lang="en-GB"/>
          </a:p>
        </p:txBody>
      </p:sp>
    </p:spTree>
    <p:extLst>
      <p:ext uri="{BB962C8B-B14F-4D97-AF65-F5344CB8AC3E}">
        <p14:creationId xmlns:p14="http://schemas.microsoft.com/office/powerpoint/2010/main" val="18669421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wide range of training and awareness sessions for volunteers – including the volunteers who manage village halls – has been an important part of our work. Its fair to say that we have helped equip volunteers with the skills and knowledge to give them greater resilience and strength to achieve more.</a:t>
            </a:r>
            <a:endParaRPr lang="en-GB" dirty="0"/>
          </a:p>
        </p:txBody>
      </p:sp>
      <p:sp>
        <p:nvSpPr>
          <p:cNvPr id="4" name="Slide Number Placeholder 3"/>
          <p:cNvSpPr>
            <a:spLocks noGrp="1"/>
          </p:cNvSpPr>
          <p:nvPr>
            <p:ph type="sldNum" sz="quarter" idx="5"/>
          </p:nvPr>
        </p:nvSpPr>
        <p:spPr/>
        <p:txBody>
          <a:bodyPr/>
          <a:lstStyle/>
          <a:p>
            <a:pPr rtl="0"/>
            <a:fld id="{D5939589-3E79-4C82-AA4A-FE78234FAA59}" type="slidenum">
              <a:rPr lang="en-GB" smtClean="0"/>
              <a:t>4</a:t>
            </a:fld>
            <a:endParaRPr lang="en-GB"/>
          </a:p>
        </p:txBody>
      </p:sp>
    </p:spTree>
    <p:extLst>
      <p:ext uri="{BB962C8B-B14F-4D97-AF65-F5344CB8AC3E}">
        <p14:creationId xmlns:p14="http://schemas.microsoft.com/office/powerpoint/2010/main" val="9173081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volunteering development project has given us an opportunity to work closely with community groups, looking at their volunteer-related needs. We have been able to provide a wealth of information, advice and guidance to help. We have promoted good practice. But perhaps more importantly we have simple given groups added encouragement and a few new ideas.</a:t>
            </a:r>
            <a:endParaRPr lang="en-GB" dirty="0"/>
          </a:p>
        </p:txBody>
      </p:sp>
      <p:sp>
        <p:nvSpPr>
          <p:cNvPr id="4" name="Slide Number Placeholder 3"/>
          <p:cNvSpPr>
            <a:spLocks noGrp="1"/>
          </p:cNvSpPr>
          <p:nvPr>
            <p:ph type="sldNum" sz="quarter" idx="5"/>
          </p:nvPr>
        </p:nvSpPr>
        <p:spPr/>
        <p:txBody>
          <a:bodyPr/>
          <a:lstStyle/>
          <a:p>
            <a:pPr rtl="0"/>
            <a:fld id="{D5939589-3E79-4C82-AA4A-FE78234FAA59}" type="slidenum">
              <a:rPr lang="en-GB" smtClean="0"/>
              <a:t>5</a:t>
            </a:fld>
            <a:endParaRPr lang="en-GB"/>
          </a:p>
        </p:txBody>
      </p:sp>
    </p:spTree>
    <p:extLst>
      <p:ext uri="{BB962C8B-B14F-4D97-AF65-F5344CB8AC3E}">
        <p14:creationId xmlns:p14="http://schemas.microsoft.com/office/powerpoint/2010/main" val="18903706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Promoting and attending local events and activities is always important. As the illustrations show we have actively promoted volunteering to clients visiting employment hubs, we have attended volunteer fairs, spoken to large audiences about ways to recruit volunteers and have encouraged community groups to use their social action events as a means of recruiting volunteers. </a:t>
            </a:r>
            <a:endParaRPr lang="en-GB" dirty="0"/>
          </a:p>
        </p:txBody>
      </p:sp>
      <p:sp>
        <p:nvSpPr>
          <p:cNvPr id="4" name="Slide Number Placeholder 3"/>
          <p:cNvSpPr>
            <a:spLocks noGrp="1"/>
          </p:cNvSpPr>
          <p:nvPr>
            <p:ph type="sldNum" sz="quarter" idx="5"/>
          </p:nvPr>
        </p:nvSpPr>
        <p:spPr/>
        <p:txBody>
          <a:bodyPr/>
          <a:lstStyle/>
          <a:p>
            <a:pPr rtl="0"/>
            <a:fld id="{D5939589-3E79-4C82-AA4A-FE78234FAA59}" type="slidenum">
              <a:rPr lang="en-GB" smtClean="0"/>
              <a:t>6</a:t>
            </a:fld>
            <a:endParaRPr lang="en-GB"/>
          </a:p>
        </p:txBody>
      </p:sp>
    </p:spTree>
    <p:extLst>
      <p:ext uri="{BB962C8B-B14F-4D97-AF65-F5344CB8AC3E}">
        <p14:creationId xmlns:p14="http://schemas.microsoft.com/office/powerpoint/2010/main" val="33355178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DC403E-CE4C-FF45-3B87-B88DE4F57D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E07563-5B8F-6E84-13A0-ED8A093C18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BE2283-39EA-9AF8-5B60-13E399C826E5}"/>
              </a:ext>
            </a:extLst>
          </p:cNvPr>
          <p:cNvSpPr>
            <a:spLocks noGrp="1"/>
          </p:cNvSpPr>
          <p:nvPr>
            <p:ph type="body" idx="1"/>
          </p:nvPr>
        </p:nvSpPr>
        <p:spPr/>
        <p:txBody>
          <a:bodyPr/>
          <a:lstStyle/>
          <a:p>
            <a:r>
              <a:rPr lang="en-US" dirty="0"/>
              <a:t>I think that the volunteering project is proving beneficial, and we have received several  positive comments and these examples I think illustrate the project’s impact. </a:t>
            </a:r>
            <a:endParaRPr lang="en-GB" dirty="0"/>
          </a:p>
        </p:txBody>
      </p:sp>
      <p:sp>
        <p:nvSpPr>
          <p:cNvPr id="4" name="Slide Number Placeholder 3">
            <a:extLst>
              <a:ext uri="{FF2B5EF4-FFF2-40B4-BE49-F238E27FC236}">
                <a16:creationId xmlns:a16="http://schemas.microsoft.com/office/drawing/2014/main" id="{CE27A59B-E533-344E-11BC-4CE22FB570EF}"/>
              </a:ext>
            </a:extLst>
          </p:cNvPr>
          <p:cNvSpPr>
            <a:spLocks noGrp="1"/>
          </p:cNvSpPr>
          <p:nvPr>
            <p:ph type="sldNum" sz="quarter" idx="5"/>
          </p:nvPr>
        </p:nvSpPr>
        <p:spPr/>
        <p:txBody>
          <a:bodyPr/>
          <a:lstStyle/>
          <a:p>
            <a:pPr rtl="0"/>
            <a:fld id="{D5939589-3E79-4C82-AA4A-FE78234FAA59}" type="slidenum">
              <a:rPr lang="en-GB" smtClean="0"/>
              <a:t>7</a:t>
            </a:fld>
            <a:endParaRPr lang="en-GB"/>
          </a:p>
        </p:txBody>
      </p:sp>
    </p:spTree>
    <p:extLst>
      <p:ext uri="{BB962C8B-B14F-4D97-AF65-F5344CB8AC3E}">
        <p14:creationId xmlns:p14="http://schemas.microsoft.com/office/powerpoint/2010/main" val="38250721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2C6C5-940D-3D7E-C318-63D53D2826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6ADA9B-8D8D-E00D-DB7E-D4C9723913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5C9A62-FFF7-7119-625D-31F77EEA93B9}"/>
              </a:ext>
            </a:extLst>
          </p:cNvPr>
          <p:cNvSpPr>
            <a:spLocks noGrp="1"/>
          </p:cNvSpPr>
          <p:nvPr>
            <p:ph type="body" idx="1"/>
          </p:nvPr>
        </p:nvSpPr>
        <p:spPr/>
        <p:txBody>
          <a:bodyPr/>
          <a:lstStyle/>
          <a:p>
            <a:r>
              <a:rPr lang="en-US" dirty="0"/>
              <a:t>To date 81 training places have been booked for xx people in xx community organisations. The most popular course has been the Food Hygiene Certificate (Level 2).</a:t>
            </a:r>
          </a:p>
          <a:p>
            <a:endParaRPr lang="en-US" dirty="0"/>
          </a:p>
          <a:p>
            <a:r>
              <a:rPr lang="en-US" dirty="0"/>
              <a:t>If you haven’t taken advantage of this offer yet, there is just time – see me at the tea break!</a:t>
            </a:r>
            <a:endParaRPr lang="en-GB" dirty="0"/>
          </a:p>
        </p:txBody>
      </p:sp>
      <p:sp>
        <p:nvSpPr>
          <p:cNvPr id="4" name="Slide Number Placeholder 3">
            <a:extLst>
              <a:ext uri="{FF2B5EF4-FFF2-40B4-BE49-F238E27FC236}">
                <a16:creationId xmlns:a16="http://schemas.microsoft.com/office/drawing/2014/main" id="{388A76C5-643E-8A06-5B98-EE89D27830F5}"/>
              </a:ext>
            </a:extLst>
          </p:cNvPr>
          <p:cNvSpPr>
            <a:spLocks noGrp="1"/>
          </p:cNvSpPr>
          <p:nvPr>
            <p:ph type="sldNum" sz="quarter" idx="5"/>
          </p:nvPr>
        </p:nvSpPr>
        <p:spPr/>
        <p:txBody>
          <a:bodyPr/>
          <a:lstStyle/>
          <a:p>
            <a:pPr rtl="0"/>
            <a:fld id="{D5939589-3E79-4C82-AA4A-FE78234FAA59}" type="slidenum">
              <a:rPr lang="en-GB" smtClean="0"/>
              <a:t>8</a:t>
            </a:fld>
            <a:endParaRPr lang="en-GB"/>
          </a:p>
        </p:txBody>
      </p:sp>
    </p:spTree>
    <p:extLst>
      <p:ext uri="{BB962C8B-B14F-4D97-AF65-F5344CB8AC3E}">
        <p14:creationId xmlns:p14="http://schemas.microsoft.com/office/powerpoint/2010/main" val="35124883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498D1A-7BCD-D15D-B816-866EB50E43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0BDC38-C517-E332-BF55-A0E725DFA9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EAABE3-C5CC-DE3D-0784-83A8902B20C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FDB3936-44F9-F8AF-F4C5-245B6DD6DA0B}"/>
              </a:ext>
            </a:extLst>
          </p:cNvPr>
          <p:cNvSpPr>
            <a:spLocks noGrp="1"/>
          </p:cNvSpPr>
          <p:nvPr>
            <p:ph type="sldNum" sz="quarter" idx="5"/>
          </p:nvPr>
        </p:nvSpPr>
        <p:spPr/>
        <p:txBody>
          <a:bodyPr/>
          <a:lstStyle/>
          <a:p>
            <a:pPr rtl="0"/>
            <a:fld id="{D5939589-3E79-4C82-AA4A-FE78234FAA59}" type="slidenum">
              <a:rPr lang="en-GB" smtClean="0"/>
              <a:t>9</a:t>
            </a:fld>
            <a:endParaRPr lang="en-GB"/>
          </a:p>
        </p:txBody>
      </p:sp>
    </p:spTree>
    <p:extLst>
      <p:ext uri="{BB962C8B-B14F-4D97-AF65-F5344CB8AC3E}">
        <p14:creationId xmlns:p14="http://schemas.microsoft.com/office/powerpoint/2010/main" val="12650512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524000" y="1122363"/>
            <a:ext cx="9144000" cy="2387600"/>
          </a:xfrm>
        </p:spPr>
        <p:txBody>
          <a:bodyPr rtlCol="0" anchor="b"/>
          <a:lstStyle>
            <a:lvl1pPr algn="l">
              <a:defRPr sz="6000" b="1" i="0" cap="all" baseline="0"/>
            </a:lvl1pPr>
          </a:lstStyle>
          <a:p>
            <a:pPr rtl="0"/>
            <a:r>
              <a:rPr lang="en-US" noProof="0"/>
              <a:t>Click to edit Master title style</a:t>
            </a:r>
            <a:endParaRPr lang="en-GB" noProof="0"/>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524000" y="3602038"/>
            <a:ext cx="9144000" cy="1655762"/>
          </a:xfrm>
        </p:spPr>
        <p:txBody>
          <a:bodyPr rtlCol="0"/>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US" noProof="0"/>
              <a:t>Click to edit Master subtitle style</a:t>
            </a:r>
            <a:endParaRPr lang="en-GB" noProof="0"/>
          </a:p>
        </p:txBody>
      </p:sp>
      <p:cxnSp>
        <p:nvCxnSpPr>
          <p:cNvPr id="11" name="Straight Connector 10">
            <a:extLst>
              <a:ext uri="{FF2B5EF4-FFF2-40B4-BE49-F238E27FC236}">
                <a16:creationId xmlns:a16="http://schemas.microsoft.com/office/drawing/2014/main" id="{D1B787A8-0D67-4B7E-9B48-86BD906AB6B5}"/>
              </a:ext>
            </a:extLst>
          </p:cNvPr>
          <p:cNvCxnSpPr>
            <a:cxnSpLocks/>
          </p:cNvCxnSpPr>
          <p:nvPr/>
        </p:nvCxnSpPr>
        <p:spPr>
          <a:xfrm>
            <a:off x="715890"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97802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39788" y="365125"/>
            <a:ext cx="10515600" cy="1325563"/>
          </a:xfrm>
        </p:spPr>
        <p:txBody>
          <a:bodyPr rtlCol="0"/>
          <a:lstStyle/>
          <a:p>
            <a:pPr rtl="0"/>
            <a:r>
              <a:rPr lang="en-US" noProof="0"/>
              <a:t>Click to edit Master title style</a:t>
            </a:r>
            <a:endParaRPr lang="en-GB" noProof="0"/>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1444752" y="1681163"/>
            <a:ext cx="4553712"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1444752" y="2505075"/>
            <a:ext cx="4553712" cy="3684588"/>
          </a:xfrm>
        </p:spPr>
        <p:txBody>
          <a:bodyPr rtlCol="0">
            <a:normAutofit/>
          </a:bodyPr>
          <a:lstStyle>
            <a:lvl1pPr>
              <a:defRPr sz="2000"/>
            </a:lvl1pPr>
            <a:lvl2pPr>
              <a:defRPr sz="1800"/>
            </a:lvl2pPr>
            <a:lvl3pPr>
              <a:defRPr sz="1600"/>
            </a:lvl3pPr>
            <a:lvl4pPr>
              <a:defRPr sz="1400"/>
            </a:lvl4pPr>
            <a:lvl5pPr>
              <a:defRPr sz="1400"/>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6784848" y="1681163"/>
            <a:ext cx="4553712"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6784848" y="2505075"/>
            <a:ext cx="4553712" cy="3684588"/>
          </a:xfrm>
        </p:spPr>
        <p:txBody>
          <a:bodyPr rtlCol="0">
            <a:normAutofit/>
          </a:bodyPr>
          <a:lstStyle>
            <a:lvl1pPr>
              <a:defRPr sz="2000"/>
            </a:lvl1pPr>
            <a:lvl2pPr>
              <a:defRPr sz="1800"/>
            </a:lvl2pPr>
            <a:lvl3pPr>
              <a:defRPr sz="1600"/>
            </a:lvl3pPr>
            <a:lvl4pPr>
              <a:defRPr sz="1400"/>
            </a:lvl4pPr>
            <a:lvl5pPr>
              <a:defRPr sz="1400"/>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cxnSp>
        <p:nvCxnSpPr>
          <p:cNvPr id="10" name="Straight Connector 9">
            <a:extLst>
              <a:ext uri="{FF2B5EF4-FFF2-40B4-BE49-F238E27FC236}">
                <a16:creationId xmlns:a16="http://schemas.microsoft.com/office/drawing/2014/main" id="{160F34ED-DA60-4CC2-B735-B0EC5D9FEA35}"/>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2" name="Graphic 15">
            <a:extLst>
              <a:ext uri="{FF2B5EF4-FFF2-40B4-BE49-F238E27FC236}">
                <a16:creationId xmlns:a16="http://schemas.microsoft.com/office/drawing/2014/main" id="{A9475260-301F-4744-B1DA-7B00F6FB4342}"/>
              </a:ext>
            </a:extLst>
          </p:cNvPr>
          <p:cNvSpPr/>
          <p:nvPr userDrawn="1"/>
        </p:nvSpPr>
        <p:spPr>
          <a:xfrm>
            <a:off x="10508317" y="492206"/>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pPr rtl="0"/>
            <a:endParaRPr lang="en-GB" noProof="0"/>
          </a:p>
        </p:txBody>
      </p:sp>
      <p:sp>
        <p:nvSpPr>
          <p:cNvPr id="14" name="Graphic 16">
            <a:extLst>
              <a:ext uri="{FF2B5EF4-FFF2-40B4-BE49-F238E27FC236}">
                <a16:creationId xmlns:a16="http://schemas.microsoft.com/office/drawing/2014/main" id="{9BBD3F4B-0836-48C5-AC68-747456D1DD50}"/>
              </a:ext>
            </a:extLst>
          </p:cNvPr>
          <p:cNvSpPr/>
          <p:nvPr userDrawn="1"/>
        </p:nvSpPr>
        <p:spPr>
          <a:xfrm>
            <a:off x="11477944" y="105558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pPr rtl="0"/>
            <a:endParaRPr lang="en-GB" noProof="0"/>
          </a:p>
        </p:txBody>
      </p:sp>
      <p:sp>
        <p:nvSpPr>
          <p:cNvPr id="16" name="Graphic 14">
            <a:extLst>
              <a:ext uri="{FF2B5EF4-FFF2-40B4-BE49-F238E27FC236}">
                <a16:creationId xmlns:a16="http://schemas.microsoft.com/office/drawing/2014/main" id="{9B4398D5-99F4-4F83-AA77-9B4177648CAF}"/>
              </a:ext>
            </a:extLst>
          </p:cNvPr>
          <p:cNvSpPr/>
          <p:nvPr userDrawn="1"/>
        </p:nvSpPr>
        <p:spPr>
          <a:xfrm>
            <a:off x="11241555" y="44663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pPr rtl="0"/>
            <a:endParaRPr lang="en-GB" noProof="0"/>
          </a:p>
        </p:txBody>
      </p:sp>
    </p:spTree>
    <p:extLst>
      <p:ext uri="{BB962C8B-B14F-4D97-AF65-F5344CB8AC3E}">
        <p14:creationId xmlns:p14="http://schemas.microsoft.com/office/powerpoint/2010/main" val="937595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39788" y="365125"/>
            <a:ext cx="10515600" cy="1325563"/>
          </a:xfrm>
        </p:spPr>
        <p:txBody>
          <a:bodyPr rtlCol="0"/>
          <a:lstStyle/>
          <a:p>
            <a:pPr rtl="0"/>
            <a:r>
              <a:rPr lang="en-US" noProof="0"/>
              <a:t>Click to edit Master title style</a:t>
            </a:r>
            <a:endParaRPr lang="en-GB" noProof="0"/>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1444752" y="1681163"/>
            <a:ext cx="2834640"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1444752" y="2505075"/>
            <a:ext cx="2834640" cy="3684588"/>
          </a:xfrm>
        </p:spPr>
        <p:txBody>
          <a:bodyPr rtlCol="0">
            <a:normAutofit/>
          </a:bodyPr>
          <a:lstStyle>
            <a:lvl1pPr>
              <a:defRPr sz="2000"/>
            </a:lvl1pPr>
            <a:lvl2pPr>
              <a:defRPr sz="1800"/>
            </a:lvl2pPr>
            <a:lvl3pPr>
              <a:defRPr sz="1600"/>
            </a:lvl3pPr>
            <a:lvl4pPr>
              <a:defRPr sz="1400"/>
            </a:lvl4pPr>
            <a:lvl5pPr>
              <a:defRPr sz="1400"/>
            </a:lvl5pPr>
          </a:lstStyle>
          <a:p>
            <a:pPr lvl="0" rtl="0"/>
            <a:r>
              <a:rPr lang="en-US" noProof="0"/>
              <a:t>Click to edit Master text styles</a:t>
            </a:r>
          </a:p>
          <a:p>
            <a:pPr lvl="1" rtl="0"/>
            <a:r>
              <a:rPr lang="en-US" noProof="0"/>
              <a:t>Second level</a:t>
            </a:r>
          </a:p>
          <a:p>
            <a:pPr lvl="2" rtl="0"/>
            <a:r>
              <a:rPr lang="en-US" noProof="0"/>
              <a:t>Third level</a:t>
            </a:r>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4983480" y="1681163"/>
            <a:ext cx="2834640"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4983480" y="2505075"/>
            <a:ext cx="2834640" cy="3684588"/>
          </a:xfrm>
        </p:spPr>
        <p:txBody>
          <a:bodyPr rtlCol="0">
            <a:normAutofit/>
          </a:bodyPr>
          <a:lstStyle>
            <a:lvl1pPr>
              <a:defRPr sz="2000"/>
            </a:lvl1pPr>
            <a:lvl2pPr>
              <a:defRPr sz="1800"/>
            </a:lvl2pPr>
            <a:lvl3pPr>
              <a:defRPr sz="1600"/>
            </a:lvl3pPr>
            <a:lvl4pPr>
              <a:defRPr sz="1400"/>
            </a:lvl4pPr>
            <a:lvl5pPr>
              <a:defRPr sz="1400"/>
            </a:lvl5pPr>
          </a:lstStyle>
          <a:p>
            <a:pPr lvl="0" rtl="0"/>
            <a:r>
              <a:rPr lang="en-US" noProof="0"/>
              <a:t>Click to edit Master text styles</a:t>
            </a:r>
          </a:p>
          <a:p>
            <a:pPr lvl="1" rtl="0"/>
            <a:r>
              <a:rPr lang="en-US" noProof="0"/>
              <a:t>Second level</a:t>
            </a:r>
          </a:p>
          <a:p>
            <a:pPr lvl="2" rtl="0"/>
            <a:r>
              <a:rPr lang="en-US" noProof="0"/>
              <a:t>Third level</a:t>
            </a:r>
          </a:p>
        </p:txBody>
      </p:sp>
      <p:cxnSp>
        <p:nvCxnSpPr>
          <p:cNvPr id="10" name="Straight Connector 9">
            <a:extLst>
              <a:ext uri="{FF2B5EF4-FFF2-40B4-BE49-F238E27FC236}">
                <a16:creationId xmlns:a16="http://schemas.microsoft.com/office/drawing/2014/main" id="{160F34ED-DA60-4CC2-B735-B0EC5D9FEA35}"/>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2" name="Graphic 15">
            <a:extLst>
              <a:ext uri="{FF2B5EF4-FFF2-40B4-BE49-F238E27FC236}">
                <a16:creationId xmlns:a16="http://schemas.microsoft.com/office/drawing/2014/main" id="{A9475260-301F-4744-B1DA-7B00F6FB4342}"/>
              </a:ext>
            </a:extLst>
          </p:cNvPr>
          <p:cNvSpPr/>
          <p:nvPr userDrawn="1"/>
        </p:nvSpPr>
        <p:spPr>
          <a:xfrm>
            <a:off x="10508317" y="492206"/>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pPr rtl="0"/>
            <a:endParaRPr lang="en-GB" noProof="0"/>
          </a:p>
        </p:txBody>
      </p:sp>
      <p:sp>
        <p:nvSpPr>
          <p:cNvPr id="14" name="Graphic 16">
            <a:extLst>
              <a:ext uri="{FF2B5EF4-FFF2-40B4-BE49-F238E27FC236}">
                <a16:creationId xmlns:a16="http://schemas.microsoft.com/office/drawing/2014/main" id="{9BBD3F4B-0836-48C5-AC68-747456D1DD50}"/>
              </a:ext>
            </a:extLst>
          </p:cNvPr>
          <p:cNvSpPr/>
          <p:nvPr userDrawn="1"/>
        </p:nvSpPr>
        <p:spPr>
          <a:xfrm>
            <a:off x="11477944" y="105558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pPr rtl="0"/>
            <a:endParaRPr lang="en-GB" noProof="0"/>
          </a:p>
        </p:txBody>
      </p:sp>
      <p:sp>
        <p:nvSpPr>
          <p:cNvPr id="16" name="Graphic 14">
            <a:extLst>
              <a:ext uri="{FF2B5EF4-FFF2-40B4-BE49-F238E27FC236}">
                <a16:creationId xmlns:a16="http://schemas.microsoft.com/office/drawing/2014/main" id="{9B4398D5-99F4-4F83-AA77-9B4177648CAF}"/>
              </a:ext>
            </a:extLst>
          </p:cNvPr>
          <p:cNvSpPr/>
          <p:nvPr userDrawn="1"/>
        </p:nvSpPr>
        <p:spPr>
          <a:xfrm>
            <a:off x="11241555" y="44663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pPr rtl="0"/>
            <a:endParaRPr lang="en-GB" noProof="0"/>
          </a:p>
        </p:txBody>
      </p:sp>
      <p:sp>
        <p:nvSpPr>
          <p:cNvPr id="15" name="Text Placeholder 4">
            <a:extLst>
              <a:ext uri="{FF2B5EF4-FFF2-40B4-BE49-F238E27FC236}">
                <a16:creationId xmlns:a16="http://schemas.microsoft.com/office/drawing/2014/main" id="{2D693B15-7265-4478-9579-62FCD5222D04}"/>
              </a:ext>
            </a:extLst>
          </p:cNvPr>
          <p:cNvSpPr>
            <a:spLocks noGrp="1"/>
          </p:cNvSpPr>
          <p:nvPr>
            <p:ph type="body" sz="quarter" idx="13"/>
          </p:nvPr>
        </p:nvSpPr>
        <p:spPr>
          <a:xfrm>
            <a:off x="8531352" y="1769269"/>
            <a:ext cx="2834640"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17" name="Content Placeholder 5">
            <a:extLst>
              <a:ext uri="{FF2B5EF4-FFF2-40B4-BE49-F238E27FC236}">
                <a16:creationId xmlns:a16="http://schemas.microsoft.com/office/drawing/2014/main" id="{48F9E92F-BB16-4896-A47F-6497C3D705B9}"/>
              </a:ext>
            </a:extLst>
          </p:cNvPr>
          <p:cNvSpPr>
            <a:spLocks noGrp="1"/>
          </p:cNvSpPr>
          <p:nvPr>
            <p:ph sz="quarter" idx="14"/>
          </p:nvPr>
        </p:nvSpPr>
        <p:spPr>
          <a:xfrm>
            <a:off x="8531352" y="2593181"/>
            <a:ext cx="2834640" cy="3684588"/>
          </a:xfrm>
        </p:spPr>
        <p:txBody>
          <a:bodyPr rtlCol="0">
            <a:normAutofit/>
          </a:bodyPr>
          <a:lstStyle>
            <a:lvl1pPr>
              <a:defRPr sz="2000"/>
            </a:lvl1pPr>
            <a:lvl2pPr>
              <a:defRPr sz="1800"/>
            </a:lvl2pPr>
            <a:lvl3pPr>
              <a:defRPr sz="1600"/>
            </a:lvl3pPr>
            <a:lvl4pPr>
              <a:defRPr sz="1400"/>
            </a:lvl4pPr>
            <a:lvl5pPr>
              <a:defRPr sz="1400"/>
            </a:lvl5pPr>
          </a:lstStyle>
          <a:p>
            <a:pPr lvl="0" rtl="0"/>
            <a:r>
              <a:rPr lang="en-US" noProof="0"/>
              <a:t>Click to edit Master text styles</a:t>
            </a:r>
          </a:p>
          <a:p>
            <a:pPr lvl="1" rtl="0"/>
            <a:r>
              <a:rPr lang="en-US" noProof="0"/>
              <a:t>Second level</a:t>
            </a:r>
          </a:p>
          <a:p>
            <a:pPr lvl="2" rtl="0"/>
            <a:r>
              <a:rPr lang="en-US" noProof="0"/>
              <a:t>Third level</a:t>
            </a:r>
          </a:p>
        </p:txBody>
      </p:sp>
    </p:spTree>
    <p:extLst>
      <p:ext uri="{BB962C8B-B14F-4D97-AF65-F5344CB8AC3E}">
        <p14:creationId xmlns:p14="http://schemas.microsoft.com/office/powerpoint/2010/main" val="23730798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hasCustomPrompt="1"/>
          </p:nvPr>
        </p:nvSpPr>
        <p:spPr>
          <a:xfrm>
            <a:off x="6391656" y="804672"/>
            <a:ext cx="4434840" cy="886968"/>
          </a:xfrm>
        </p:spPr>
        <p:txBody>
          <a:bodyPr rtlCol="0" anchor="b"/>
          <a:lstStyle>
            <a:lvl1pPr algn="l">
              <a:defRPr sz="5400" b="0" i="0" cap="none" baseline="0"/>
            </a:lvl1pPr>
          </a:lstStyle>
          <a:p>
            <a:pPr rtl="0"/>
            <a:r>
              <a:rPr lang="en-GB" noProof="0"/>
              <a:t>Title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6391654" y="1801368"/>
            <a:ext cx="4434840" cy="4754880"/>
          </a:xfrm>
        </p:spPr>
        <p:txBody>
          <a:bodyPr rtlCol="0">
            <a:normAutofit/>
          </a:bodyPr>
          <a:lstStyle>
            <a:lvl1pPr marL="0" indent="0" algn="l">
              <a:lnSpc>
                <a:spcPct val="110000"/>
              </a:lnSpc>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US" noProof="0"/>
              <a:t>Click to edit Master subtitle style</a:t>
            </a:r>
            <a:endParaRPr lang="en-GB" noProof="0"/>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a:xfrm rot="16200000">
            <a:off x="9811512" y="1591056"/>
            <a:ext cx="3547872" cy="365125"/>
          </a:xfrm>
        </p:spPr>
        <p:txBody>
          <a:bodyPr rtlCol="0"/>
          <a:lstStyle>
            <a:lvl1pPr>
              <a:defRPr>
                <a:solidFill>
                  <a:schemeClr val="accent2"/>
                </a:solidFill>
              </a:defRPr>
            </a:lvl1pPr>
          </a:lstStyle>
          <a:p>
            <a:pPr rtl="0"/>
            <a:r>
              <a:rPr lang="en-GB" noProof="0"/>
              <a:t>Presentation Title</a:t>
            </a:r>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rtlCol="0"/>
          <a:lstStyle>
            <a:lvl1pPr>
              <a:defRPr>
                <a:solidFill>
                  <a:schemeClr val="accent2"/>
                </a:solidFill>
              </a:defRPr>
            </a:lvl1pPr>
          </a:lstStyle>
          <a:p>
            <a:pPr rtl="0"/>
            <a:fld id="{D8DA9DAA-006C-4F4B-980E-E3DF019B24E2}" type="slidenum">
              <a:rPr lang="en-GB" noProof="0" smtClean="0"/>
              <a:pPr/>
              <a:t>‹#›</a:t>
            </a:fld>
            <a:endParaRPr lang="en-GB" noProof="0"/>
          </a:p>
        </p:txBody>
      </p:sp>
      <p:cxnSp>
        <p:nvCxnSpPr>
          <p:cNvPr id="7" name="Straight Connector 6">
            <a:extLst>
              <a:ext uri="{FF2B5EF4-FFF2-40B4-BE49-F238E27FC236}">
                <a16:creationId xmlns:a16="http://schemas.microsoft.com/office/drawing/2014/main" id="{6939C974-0ED4-4915-BBF7-1FB00C18AD45}"/>
              </a:ext>
            </a:extLst>
          </p:cNvPr>
          <p:cNvCxnSpPr>
            <a:cxnSpLocks/>
          </p:cNvCxnSpPr>
          <p:nvPr userDrawn="1"/>
        </p:nvCxnSpPr>
        <p:spPr>
          <a:xfrm>
            <a:off x="11586162" y="3619272"/>
            <a:ext cx="0" cy="3238728"/>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515930B2-E36D-4D05-A6B3-CA1BF61D50CC}"/>
              </a:ext>
            </a:extLst>
          </p:cNvPr>
          <p:cNvSpPr/>
          <p:nvPr userDrawn="1"/>
        </p:nvSpPr>
        <p:spPr>
          <a:xfrm>
            <a:off x="0" y="0"/>
            <a:ext cx="5779911"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3" name="Picture Placeholder 12">
            <a:extLst>
              <a:ext uri="{FF2B5EF4-FFF2-40B4-BE49-F238E27FC236}">
                <a16:creationId xmlns:a16="http://schemas.microsoft.com/office/drawing/2014/main" id="{9CEC7E0F-60E8-418B-978D-C607C82E97F7}"/>
              </a:ext>
            </a:extLst>
          </p:cNvPr>
          <p:cNvSpPr>
            <a:spLocks noGrp="1"/>
          </p:cNvSpPr>
          <p:nvPr>
            <p:ph type="pic" sz="quarter" idx="13"/>
          </p:nvPr>
        </p:nvSpPr>
        <p:spPr>
          <a:xfrm>
            <a:off x="283464" y="3108960"/>
            <a:ext cx="5221224" cy="3447288"/>
          </a:xfrm>
        </p:spPr>
        <p:txBody>
          <a:bodyPr rtlCol="0" anchor="ctr"/>
          <a:lstStyle>
            <a:lvl1pPr algn="ctr">
              <a:buNone/>
              <a:defRPr>
                <a:solidFill>
                  <a:schemeClr val="bg1"/>
                </a:solidFill>
              </a:defRPr>
            </a:lvl1pPr>
          </a:lstStyle>
          <a:p>
            <a:pPr rtl="0"/>
            <a:r>
              <a:rPr lang="en-US" noProof="0"/>
              <a:t>Click icon to add picture</a:t>
            </a:r>
            <a:endParaRPr lang="en-GB" noProof="0"/>
          </a:p>
        </p:txBody>
      </p:sp>
      <p:sp>
        <p:nvSpPr>
          <p:cNvPr id="10" name="Picture Placeholder 12">
            <a:extLst>
              <a:ext uri="{FF2B5EF4-FFF2-40B4-BE49-F238E27FC236}">
                <a16:creationId xmlns:a16="http://schemas.microsoft.com/office/drawing/2014/main" id="{F146D6C1-343E-4F97-A565-55BBB15F4C77}"/>
              </a:ext>
            </a:extLst>
          </p:cNvPr>
          <p:cNvSpPr>
            <a:spLocks noGrp="1"/>
          </p:cNvSpPr>
          <p:nvPr>
            <p:ph type="pic" sz="quarter" idx="14"/>
          </p:nvPr>
        </p:nvSpPr>
        <p:spPr>
          <a:xfrm>
            <a:off x="283464" y="301752"/>
            <a:ext cx="2459736" cy="2505456"/>
          </a:xfrm>
        </p:spPr>
        <p:txBody>
          <a:bodyPr rtlCol="0" anchor="ctr"/>
          <a:lstStyle>
            <a:lvl1pPr algn="ctr">
              <a:buNone/>
              <a:defRPr>
                <a:solidFill>
                  <a:schemeClr val="bg1"/>
                </a:solidFill>
              </a:defRPr>
            </a:lvl1pPr>
          </a:lstStyle>
          <a:p>
            <a:pPr rtl="0"/>
            <a:r>
              <a:rPr lang="en-US" noProof="0"/>
              <a:t>Click icon to add picture</a:t>
            </a:r>
            <a:endParaRPr lang="en-GB" noProof="0"/>
          </a:p>
        </p:txBody>
      </p:sp>
      <p:sp>
        <p:nvSpPr>
          <p:cNvPr id="11" name="Picture Placeholder 12">
            <a:extLst>
              <a:ext uri="{FF2B5EF4-FFF2-40B4-BE49-F238E27FC236}">
                <a16:creationId xmlns:a16="http://schemas.microsoft.com/office/drawing/2014/main" id="{BA123E2D-4554-47D5-B0EC-0C47EDB41626}"/>
              </a:ext>
            </a:extLst>
          </p:cNvPr>
          <p:cNvSpPr>
            <a:spLocks noGrp="1"/>
          </p:cNvSpPr>
          <p:nvPr>
            <p:ph type="pic" sz="quarter" idx="15"/>
          </p:nvPr>
        </p:nvSpPr>
        <p:spPr>
          <a:xfrm>
            <a:off x="3044952" y="301752"/>
            <a:ext cx="2459736" cy="2505456"/>
          </a:xfrm>
        </p:spPr>
        <p:txBody>
          <a:bodyPr rtlCol="0" anchor="ctr"/>
          <a:lstStyle>
            <a:lvl1pPr algn="ctr">
              <a:buNone/>
              <a:defRPr>
                <a:solidFill>
                  <a:schemeClr val="bg1"/>
                </a:solidFill>
              </a:defRPr>
            </a:lvl1pPr>
          </a:lstStyle>
          <a:p>
            <a:pPr rtl="0"/>
            <a:r>
              <a:rPr lang="en-US" noProof="0"/>
              <a:t>Click icon to add picture</a:t>
            </a:r>
            <a:endParaRPr lang="en-GB" noProof="0"/>
          </a:p>
        </p:txBody>
      </p:sp>
    </p:spTree>
    <p:extLst>
      <p:ext uri="{BB962C8B-B14F-4D97-AF65-F5344CB8AC3E}">
        <p14:creationId xmlns:p14="http://schemas.microsoft.com/office/powerpoint/2010/main" val="12578914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Only">
    <p:bg>
      <p:bgPr>
        <a:gradFill>
          <a:gsLst>
            <a:gs pos="100000">
              <a:schemeClr val="accent4"/>
            </a:gs>
            <a:gs pos="0">
              <a:schemeClr val="accent2"/>
            </a:gs>
          </a:gsLst>
          <a:lin ang="8100000" scaled="1"/>
        </a:gradFill>
        <a:effectLst/>
      </p:bgPr>
    </p:bg>
    <p:spTree>
      <p:nvGrpSpPr>
        <p:cNvPr id="1" name=""/>
        <p:cNvGrpSpPr/>
        <p:nvPr/>
      </p:nvGrpSpPr>
      <p:grpSpPr>
        <a:xfrm>
          <a:off x="0" y="0"/>
          <a:ext cx="0" cy="0"/>
          <a:chOff x="0" y="0"/>
          <a:chExt cx="0" cy="0"/>
        </a:xfrm>
      </p:grpSpPr>
      <p:sp>
        <p:nvSpPr>
          <p:cNvPr id="33" name="Picture Placeholder 32">
            <a:extLst>
              <a:ext uri="{FF2B5EF4-FFF2-40B4-BE49-F238E27FC236}">
                <a16:creationId xmlns:a16="http://schemas.microsoft.com/office/drawing/2014/main" id="{3186EA6A-5CD5-4DF7-9C8A-EDFAF28A80D9}"/>
              </a:ext>
            </a:extLst>
          </p:cNvPr>
          <p:cNvSpPr>
            <a:spLocks noGrp="1"/>
          </p:cNvSpPr>
          <p:nvPr>
            <p:ph type="pic" sz="quarter" idx="14"/>
          </p:nvPr>
        </p:nvSpPr>
        <p:spPr>
          <a:xfrm>
            <a:off x="1777111" y="407499"/>
            <a:ext cx="1952279" cy="1952279"/>
          </a:xfrm>
          <a:custGeom>
            <a:avLst/>
            <a:gdLst>
              <a:gd name="connsiteX0" fmla="*/ 976140 w 1952279"/>
              <a:gd name="connsiteY0" fmla="*/ 0 h 1952279"/>
              <a:gd name="connsiteX1" fmla="*/ 1952279 w 1952279"/>
              <a:gd name="connsiteY1" fmla="*/ 976140 h 1952279"/>
              <a:gd name="connsiteX2" fmla="*/ 976140 w 1952279"/>
              <a:gd name="connsiteY2" fmla="*/ 1952279 h 1952279"/>
              <a:gd name="connsiteX3" fmla="*/ 0 w 1952279"/>
              <a:gd name="connsiteY3" fmla="*/ 976140 h 1952279"/>
              <a:gd name="connsiteX4" fmla="*/ 976140 w 1952279"/>
              <a:gd name="connsiteY4" fmla="*/ 0 h 1952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2279" h="1952279">
                <a:moveTo>
                  <a:pt x="976140" y="0"/>
                </a:moveTo>
                <a:cubicBezTo>
                  <a:pt x="1515247" y="0"/>
                  <a:pt x="1952279" y="437033"/>
                  <a:pt x="1952279" y="976140"/>
                </a:cubicBezTo>
                <a:cubicBezTo>
                  <a:pt x="1952279" y="1515246"/>
                  <a:pt x="1515247" y="1952279"/>
                  <a:pt x="976140" y="1952279"/>
                </a:cubicBezTo>
                <a:cubicBezTo>
                  <a:pt x="437033" y="1952279"/>
                  <a:pt x="0" y="1515246"/>
                  <a:pt x="0" y="976140"/>
                </a:cubicBezTo>
                <a:cubicBezTo>
                  <a:pt x="0" y="437033"/>
                  <a:pt x="437033" y="0"/>
                  <a:pt x="976140" y="0"/>
                </a:cubicBezTo>
                <a:close/>
              </a:path>
            </a:pathLst>
          </a:custGeom>
        </p:spPr>
        <p:txBody>
          <a:bodyPr wrap="square" rtlCol="0" anchor="ctr">
            <a:noAutofit/>
          </a:bodyPr>
          <a:lstStyle>
            <a:lvl1pPr algn="ctr">
              <a:buNone/>
              <a:defRPr sz="1800">
                <a:solidFill>
                  <a:schemeClr val="bg1"/>
                </a:solidFill>
              </a:defRPr>
            </a:lvl1pPr>
          </a:lstStyle>
          <a:p>
            <a:pPr rtl="0"/>
            <a:r>
              <a:rPr lang="en-US" noProof="0"/>
              <a:t>Click icon to add picture</a:t>
            </a:r>
            <a:endParaRPr lang="en-GB" noProof="0"/>
          </a:p>
        </p:txBody>
      </p:sp>
      <p:sp>
        <p:nvSpPr>
          <p:cNvPr id="32" name="Picture Placeholder 31">
            <a:extLst>
              <a:ext uri="{FF2B5EF4-FFF2-40B4-BE49-F238E27FC236}">
                <a16:creationId xmlns:a16="http://schemas.microsoft.com/office/drawing/2014/main" id="{83D5117F-F235-498D-99A5-9DE2D665576C}"/>
              </a:ext>
            </a:extLst>
          </p:cNvPr>
          <p:cNvSpPr>
            <a:spLocks noGrp="1"/>
          </p:cNvSpPr>
          <p:nvPr>
            <p:ph type="pic" sz="quarter" idx="15"/>
          </p:nvPr>
        </p:nvSpPr>
        <p:spPr>
          <a:xfrm>
            <a:off x="3528345" y="1972581"/>
            <a:ext cx="2290065" cy="2273502"/>
          </a:xfrm>
          <a:custGeom>
            <a:avLst/>
            <a:gdLst>
              <a:gd name="connsiteX0" fmla="*/ 1145032 w 2290065"/>
              <a:gd name="connsiteY0" fmla="*/ 0 h 2273502"/>
              <a:gd name="connsiteX1" fmla="*/ 2290065 w 2290065"/>
              <a:gd name="connsiteY1" fmla="*/ 1145033 h 2273502"/>
              <a:gd name="connsiteX2" fmla="*/ 1375797 w 2290065"/>
              <a:gd name="connsiteY2" fmla="*/ 2266803 h 2273502"/>
              <a:gd name="connsiteX3" fmla="*/ 1331903 w 2290065"/>
              <a:gd name="connsiteY3" fmla="*/ 2273502 h 2273502"/>
              <a:gd name="connsiteX4" fmla="*/ 958162 w 2290065"/>
              <a:gd name="connsiteY4" fmla="*/ 2273502 h 2273502"/>
              <a:gd name="connsiteX5" fmla="*/ 914268 w 2290065"/>
              <a:gd name="connsiteY5" fmla="*/ 2266803 h 2273502"/>
              <a:gd name="connsiteX6" fmla="*/ 5911 w 2290065"/>
              <a:gd name="connsiteY6" fmla="*/ 1262106 h 2273502"/>
              <a:gd name="connsiteX7" fmla="*/ 0 w 2290065"/>
              <a:gd name="connsiteY7" fmla="*/ 1145053 h 2273502"/>
              <a:gd name="connsiteX8" fmla="*/ 0 w 2290065"/>
              <a:gd name="connsiteY8" fmla="*/ 1145014 h 2273502"/>
              <a:gd name="connsiteX9" fmla="*/ 5911 w 2290065"/>
              <a:gd name="connsiteY9" fmla="*/ 1027960 h 2273502"/>
              <a:gd name="connsiteX10" fmla="*/ 1145032 w 2290065"/>
              <a:gd name="connsiteY10" fmla="*/ 0 h 22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90065" h="2273502">
                <a:moveTo>
                  <a:pt x="1145032" y="0"/>
                </a:moveTo>
                <a:cubicBezTo>
                  <a:pt x="1777417" y="0"/>
                  <a:pt x="2290065" y="512649"/>
                  <a:pt x="2290065" y="1145033"/>
                </a:cubicBezTo>
                <a:cubicBezTo>
                  <a:pt x="2290065" y="1698370"/>
                  <a:pt x="1897569" y="2160033"/>
                  <a:pt x="1375797" y="2266803"/>
                </a:cubicBezTo>
                <a:lnTo>
                  <a:pt x="1331903" y="2273502"/>
                </a:lnTo>
                <a:lnTo>
                  <a:pt x="958162" y="2273502"/>
                </a:lnTo>
                <a:lnTo>
                  <a:pt x="914268" y="2266803"/>
                </a:lnTo>
                <a:cubicBezTo>
                  <a:pt x="429765" y="2167660"/>
                  <a:pt x="56730" y="1762511"/>
                  <a:pt x="5911" y="1262106"/>
                </a:cubicBezTo>
                <a:lnTo>
                  <a:pt x="0" y="1145053"/>
                </a:lnTo>
                <a:lnTo>
                  <a:pt x="0" y="1145014"/>
                </a:lnTo>
                <a:lnTo>
                  <a:pt x="5911" y="1027960"/>
                </a:lnTo>
                <a:cubicBezTo>
                  <a:pt x="64548" y="450571"/>
                  <a:pt x="552172" y="0"/>
                  <a:pt x="1145032" y="0"/>
                </a:cubicBezTo>
                <a:close/>
              </a:path>
            </a:pathLst>
          </a:custGeom>
        </p:spPr>
        <p:txBody>
          <a:bodyPr wrap="square" rtlCol="0" anchor="ctr">
            <a:noAutofit/>
          </a:bodyPr>
          <a:lstStyle>
            <a:lvl1pPr algn="ctr">
              <a:buNone/>
              <a:defRPr sz="1800">
                <a:solidFill>
                  <a:schemeClr val="bg1"/>
                </a:solidFill>
              </a:defRPr>
            </a:lvl1pPr>
          </a:lstStyle>
          <a:p>
            <a:pPr rtl="0"/>
            <a:r>
              <a:rPr lang="en-US" noProof="0"/>
              <a:t>Click icon to add picture</a:t>
            </a:r>
            <a:endParaRPr lang="en-GB" noProof="0"/>
          </a:p>
        </p:txBody>
      </p:sp>
      <p:sp>
        <p:nvSpPr>
          <p:cNvPr id="31" name="Picture Placeholder 30">
            <a:extLst>
              <a:ext uri="{FF2B5EF4-FFF2-40B4-BE49-F238E27FC236}">
                <a16:creationId xmlns:a16="http://schemas.microsoft.com/office/drawing/2014/main" id="{E1E0A794-F1D3-4628-B5B1-9D48AB34C3D4}"/>
              </a:ext>
            </a:extLst>
          </p:cNvPr>
          <p:cNvSpPr>
            <a:spLocks noGrp="1"/>
          </p:cNvSpPr>
          <p:nvPr>
            <p:ph type="pic" sz="quarter" idx="16"/>
          </p:nvPr>
        </p:nvSpPr>
        <p:spPr>
          <a:xfrm>
            <a:off x="5579539" y="4386312"/>
            <a:ext cx="3119293" cy="2462810"/>
          </a:xfrm>
          <a:custGeom>
            <a:avLst/>
            <a:gdLst>
              <a:gd name="connsiteX0" fmla="*/ 1559647 w 3119293"/>
              <a:gd name="connsiteY0" fmla="*/ 0 h 2462810"/>
              <a:gd name="connsiteX1" fmla="*/ 3119293 w 3119293"/>
              <a:gd name="connsiteY1" fmla="*/ 1559647 h 2462810"/>
              <a:gd name="connsiteX2" fmla="*/ 2852930 w 3119293"/>
              <a:gd name="connsiteY2" fmla="*/ 2431660 h 2462810"/>
              <a:gd name="connsiteX3" fmla="*/ 2829636 w 3119293"/>
              <a:gd name="connsiteY3" fmla="*/ 2462810 h 2462810"/>
              <a:gd name="connsiteX4" fmla="*/ 289658 w 3119293"/>
              <a:gd name="connsiteY4" fmla="*/ 2462810 h 2462810"/>
              <a:gd name="connsiteX5" fmla="*/ 266363 w 3119293"/>
              <a:gd name="connsiteY5" fmla="*/ 2431660 h 2462810"/>
              <a:gd name="connsiteX6" fmla="*/ 0 w 3119293"/>
              <a:gd name="connsiteY6" fmla="*/ 1559647 h 2462810"/>
              <a:gd name="connsiteX7" fmla="*/ 1559647 w 3119293"/>
              <a:gd name="connsiteY7" fmla="*/ 0 h 2462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9293" h="2462810">
                <a:moveTo>
                  <a:pt x="1559647" y="0"/>
                </a:moveTo>
                <a:cubicBezTo>
                  <a:pt x="2421016" y="0"/>
                  <a:pt x="3119293" y="698278"/>
                  <a:pt x="3119293" y="1559647"/>
                </a:cubicBezTo>
                <a:cubicBezTo>
                  <a:pt x="3119293" y="1882660"/>
                  <a:pt x="3021098" y="2182739"/>
                  <a:pt x="2852930" y="2431660"/>
                </a:cubicBezTo>
                <a:lnTo>
                  <a:pt x="2829636" y="2462810"/>
                </a:lnTo>
                <a:lnTo>
                  <a:pt x="289658" y="2462810"/>
                </a:lnTo>
                <a:lnTo>
                  <a:pt x="266363" y="2431660"/>
                </a:lnTo>
                <a:cubicBezTo>
                  <a:pt x="98195" y="2182739"/>
                  <a:pt x="0" y="1882660"/>
                  <a:pt x="0" y="1559647"/>
                </a:cubicBezTo>
                <a:cubicBezTo>
                  <a:pt x="0" y="698278"/>
                  <a:pt x="698278" y="0"/>
                  <a:pt x="1559647" y="0"/>
                </a:cubicBezTo>
                <a:close/>
              </a:path>
            </a:pathLst>
          </a:custGeom>
        </p:spPr>
        <p:txBody>
          <a:bodyPr wrap="square" rtlCol="0" anchor="ctr">
            <a:noAutofit/>
          </a:bodyPr>
          <a:lstStyle>
            <a:lvl1pPr algn="ctr">
              <a:buNone/>
              <a:defRPr sz="1800">
                <a:solidFill>
                  <a:schemeClr val="bg1"/>
                </a:solidFill>
              </a:defRPr>
            </a:lvl1pPr>
          </a:lstStyle>
          <a:p>
            <a:pPr rtl="0"/>
            <a:r>
              <a:rPr lang="en-US" noProof="0"/>
              <a:t>Click icon to add picture</a:t>
            </a:r>
            <a:endParaRPr lang="en-GB" noProof="0"/>
          </a:p>
        </p:txBody>
      </p:sp>
      <p:sp>
        <p:nvSpPr>
          <p:cNvPr id="30" name="Picture Placeholder 29">
            <a:extLst>
              <a:ext uri="{FF2B5EF4-FFF2-40B4-BE49-F238E27FC236}">
                <a16:creationId xmlns:a16="http://schemas.microsoft.com/office/drawing/2014/main" id="{B8D3F45B-B631-47D3-A33C-71CEC2B3602C}"/>
              </a:ext>
            </a:extLst>
          </p:cNvPr>
          <p:cNvSpPr>
            <a:spLocks noGrp="1"/>
          </p:cNvSpPr>
          <p:nvPr>
            <p:ph type="pic" sz="quarter" idx="17"/>
          </p:nvPr>
        </p:nvSpPr>
        <p:spPr>
          <a:xfrm>
            <a:off x="1092905" y="4018982"/>
            <a:ext cx="3854161" cy="2839018"/>
          </a:xfrm>
          <a:custGeom>
            <a:avLst/>
            <a:gdLst>
              <a:gd name="connsiteX0" fmla="*/ 1927061 w 3854161"/>
              <a:gd name="connsiteY0" fmla="*/ 0 h 2839018"/>
              <a:gd name="connsiteX1" fmla="*/ 1927101 w 3854161"/>
              <a:gd name="connsiteY1" fmla="*/ 0 h 2839018"/>
              <a:gd name="connsiteX2" fmla="*/ 2124114 w 3854161"/>
              <a:gd name="connsiteY2" fmla="*/ 9948 h 2839018"/>
              <a:gd name="connsiteX3" fmla="*/ 3854161 w 3854161"/>
              <a:gd name="connsiteY3" fmla="*/ 1927080 h 2839018"/>
              <a:gd name="connsiteX4" fmla="*/ 3702722 w 3854161"/>
              <a:gd name="connsiteY4" fmla="*/ 2677187 h 2839018"/>
              <a:gd name="connsiteX5" fmla="*/ 3624763 w 3854161"/>
              <a:gd name="connsiteY5" fmla="*/ 2839018 h 2839018"/>
              <a:gd name="connsiteX6" fmla="*/ 229398 w 3854161"/>
              <a:gd name="connsiteY6" fmla="*/ 2839018 h 2839018"/>
              <a:gd name="connsiteX7" fmla="*/ 151440 w 3854161"/>
              <a:gd name="connsiteY7" fmla="*/ 2677187 h 2839018"/>
              <a:gd name="connsiteX8" fmla="*/ 0 w 3854161"/>
              <a:gd name="connsiteY8" fmla="*/ 1927080 h 2839018"/>
              <a:gd name="connsiteX9" fmla="*/ 1730048 w 3854161"/>
              <a:gd name="connsiteY9" fmla="*/ 9948 h 2839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54161" h="2839018">
                <a:moveTo>
                  <a:pt x="1927061" y="0"/>
                </a:moveTo>
                <a:lnTo>
                  <a:pt x="1927101" y="0"/>
                </a:lnTo>
                <a:lnTo>
                  <a:pt x="2124114" y="9948"/>
                </a:lnTo>
                <a:cubicBezTo>
                  <a:pt x="3095856" y="108634"/>
                  <a:pt x="3854161" y="929301"/>
                  <a:pt x="3854161" y="1927080"/>
                </a:cubicBezTo>
                <a:cubicBezTo>
                  <a:pt x="3854161" y="2193154"/>
                  <a:pt x="3800237" y="2446634"/>
                  <a:pt x="3702722" y="2677187"/>
                </a:cubicBezTo>
                <a:lnTo>
                  <a:pt x="3624763" y="2839018"/>
                </a:lnTo>
                <a:lnTo>
                  <a:pt x="229398" y="2839018"/>
                </a:lnTo>
                <a:lnTo>
                  <a:pt x="151440" y="2677187"/>
                </a:lnTo>
                <a:cubicBezTo>
                  <a:pt x="53924" y="2446634"/>
                  <a:pt x="0" y="2193154"/>
                  <a:pt x="0" y="1927080"/>
                </a:cubicBezTo>
                <a:cubicBezTo>
                  <a:pt x="0" y="929301"/>
                  <a:pt x="758305" y="108634"/>
                  <a:pt x="1730048" y="9948"/>
                </a:cubicBezTo>
                <a:close/>
              </a:path>
            </a:pathLst>
          </a:custGeom>
        </p:spPr>
        <p:txBody>
          <a:bodyPr wrap="square" rtlCol="0" anchor="ctr">
            <a:noAutofit/>
          </a:bodyPr>
          <a:lstStyle>
            <a:lvl1pPr algn="ctr">
              <a:buNone/>
              <a:defRPr sz="1800">
                <a:solidFill>
                  <a:schemeClr val="bg1"/>
                </a:solidFill>
              </a:defRPr>
            </a:lvl1pPr>
          </a:lstStyle>
          <a:p>
            <a:pPr rtl="0"/>
            <a:r>
              <a:rPr lang="en-US" noProof="0"/>
              <a:t>Click icon to add picture</a:t>
            </a:r>
            <a:endParaRPr lang="en-GB" noProof="0"/>
          </a:p>
        </p:txBody>
      </p:sp>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a:xfrm>
            <a:off x="5760720" y="585216"/>
            <a:ext cx="5276088" cy="2276856"/>
          </a:xfrm>
        </p:spPr>
        <p:txBody>
          <a:bodyPr rtlCol="0" anchor="b"/>
          <a:lstStyle>
            <a:lvl1pPr algn="r">
              <a:defRPr sz="4800" b="1" cap="all" spc="400" baseline="0">
                <a:solidFill>
                  <a:schemeClr val="bg1"/>
                </a:solidFill>
              </a:defRPr>
            </a:lvl1pPr>
          </a:lstStyle>
          <a:p>
            <a:pPr rtl="0"/>
            <a:r>
              <a:rPr lang="en-US" noProof="0"/>
              <a:t>Click to edit Master title style</a:t>
            </a:r>
            <a:endParaRPr lang="en-GB" noProof="0"/>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a:xfrm>
            <a:off x="658368" y="201168"/>
            <a:ext cx="2743200" cy="365125"/>
          </a:xfrm>
        </p:spPr>
        <p:txBody>
          <a:bodyPr rtlCol="0"/>
          <a:lstStyle>
            <a:lvl1pPr>
              <a:defRPr>
                <a:solidFill>
                  <a:schemeClr val="bg1"/>
                </a:solidFill>
              </a:defRPr>
            </a:lvl1pPr>
          </a:lstStyle>
          <a:p>
            <a:pPr rtl="0"/>
            <a:r>
              <a:rPr lang="en-GB" noProof="0"/>
              <a:t>9/3/20XX</a:t>
            </a:r>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a:xfrm rot="16200000">
            <a:off x="-548640" y="1938528"/>
            <a:ext cx="2788920" cy="365125"/>
          </a:xfrm>
        </p:spPr>
        <p:txBody>
          <a:bodyPr rtlCol="0"/>
          <a:lstStyle>
            <a:lvl1pPr>
              <a:defRPr>
                <a:solidFill>
                  <a:schemeClr val="bg1"/>
                </a:solidFill>
              </a:defRPr>
            </a:lvl1pPr>
          </a:lstStyle>
          <a:p>
            <a:pPr rtl="0"/>
            <a:r>
              <a:rPr lang="en-GB" noProof="0"/>
              <a:t>Presentation Title</a:t>
            </a:r>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a:xfrm>
            <a:off x="8610600" y="201168"/>
            <a:ext cx="2743200" cy="365125"/>
          </a:xfrm>
        </p:spPr>
        <p:txBody>
          <a:bodyPr rtlCol="0"/>
          <a:lstStyle>
            <a:lvl1pPr>
              <a:defRPr>
                <a:solidFill>
                  <a:schemeClr val="bg1"/>
                </a:solidFill>
              </a:defRPr>
            </a:lvl1pPr>
          </a:lstStyle>
          <a:p>
            <a:pPr rtl="0"/>
            <a:fld id="{D8DA9DAA-006C-4F4B-980E-E3DF019B24E2}" type="slidenum">
              <a:rPr lang="en-GB" noProof="0" smtClean="0"/>
              <a:pPr/>
              <a:t>‹#›</a:t>
            </a:fld>
            <a:endParaRPr lang="en-GB" noProof="0"/>
          </a:p>
        </p:txBody>
      </p:sp>
      <p:sp>
        <p:nvSpPr>
          <p:cNvPr id="8" name="Graphic 32">
            <a:extLst>
              <a:ext uri="{FF2B5EF4-FFF2-40B4-BE49-F238E27FC236}">
                <a16:creationId xmlns:a16="http://schemas.microsoft.com/office/drawing/2014/main" id="{846CD0EA-B0AA-4845-81A5-4ADD7C58B12F}"/>
              </a:ext>
            </a:extLst>
          </p:cNvPr>
          <p:cNvSpPr/>
          <p:nvPr userDrawn="1"/>
        </p:nvSpPr>
        <p:spPr>
          <a:xfrm>
            <a:off x="1472366" y="1859534"/>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pPr rtl="0"/>
            <a:endParaRPr lang="en-GB" noProof="0"/>
          </a:p>
        </p:txBody>
      </p:sp>
      <p:sp>
        <p:nvSpPr>
          <p:cNvPr id="10" name="Graphic 33">
            <a:extLst>
              <a:ext uri="{FF2B5EF4-FFF2-40B4-BE49-F238E27FC236}">
                <a16:creationId xmlns:a16="http://schemas.microsoft.com/office/drawing/2014/main" id="{0E97A0CB-7CB1-47F0-BD48-EEECBAC39CD2}"/>
              </a:ext>
            </a:extLst>
          </p:cNvPr>
          <p:cNvSpPr/>
          <p:nvPr userDrawn="1"/>
        </p:nvSpPr>
        <p:spPr>
          <a:xfrm>
            <a:off x="2014523" y="3146867"/>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pPr rtl="0"/>
            <a:endParaRPr lang="en-GB" noProof="0"/>
          </a:p>
        </p:txBody>
      </p:sp>
      <p:sp>
        <p:nvSpPr>
          <p:cNvPr id="12" name="Graphic 31">
            <a:extLst>
              <a:ext uri="{FF2B5EF4-FFF2-40B4-BE49-F238E27FC236}">
                <a16:creationId xmlns:a16="http://schemas.microsoft.com/office/drawing/2014/main" id="{477816C9-06CB-4BC5-B26B-6A2877BD941A}"/>
              </a:ext>
            </a:extLst>
          </p:cNvPr>
          <p:cNvSpPr/>
          <p:nvPr userDrawn="1"/>
        </p:nvSpPr>
        <p:spPr>
          <a:xfrm>
            <a:off x="5404920" y="4508295"/>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pPr rtl="0"/>
            <a:endParaRPr lang="en-GB" noProof="0"/>
          </a:p>
        </p:txBody>
      </p:sp>
      <p:cxnSp>
        <p:nvCxnSpPr>
          <p:cNvPr id="14" name="Straight Connector 13">
            <a:extLst>
              <a:ext uri="{FF2B5EF4-FFF2-40B4-BE49-F238E27FC236}">
                <a16:creationId xmlns:a16="http://schemas.microsoft.com/office/drawing/2014/main" id="{13AE7F8D-AE68-4A83-BAB5-3A97D473CE3C}"/>
              </a:ext>
            </a:extLst>
          </p:cNvPr>
          <p:cNvCxnSpPr>
            <a:cxnSpLocks/>
          </p:cNvCxnSpPr>
          <p:nvPr userDrawn="1"/>
        </p:nvCxnSpPr>
        <p:spPr>
          <a:xfrm>
            <a:off x="856114" y="3503032"/>
            <a:ext cx="0" cy="334609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A928810C-E773-43AE-A2A1-4073955CC8DA}"/>
              </a:ext>
            </a:extLst>
          </p:cNvPr>
          <p:cNvSpPr>
            <a:spLocks noGrp="1"/>
          </p:cNvSpPr>
          <p:nvPr>
            <p:ph type="body" sz="quarter" idx="13"/>
          </p:nvPr>
        </p:nvSpPr>
        <p:spPr>
          <a:xfrm>
            <a:off x="5760720" y="3127248"/>
            <a:ext cx="5276088" cy="1124712"/>
          </a:xfrm>
        </p:spPr>
        <p:txBody>
          <a:bodyPr rtlCol="0"/>
          <a:lstStyle>
            <a:lvl1pPr marL="0" indent="0" algn="r">
              <a:buNone/>
              <a:defRPr sz="1800">
                <a:solidFill>
                  <a:schemeClr val="bg1"/>
                </a:solidFill>
              </a:defRPr>
            </a:lvl1pPr>
          </a:lstStyle>
          <a:p>
            <a:pPr lvl="0" rtl="0"/>
            <a:r>
              <a:rPr lang="en-US" noProof="0"/>
              <a:t>Click to edit Master text styles</a:t>
            </a:r>
          </a:p>
        </p:txBody>
      </p:sp>
    </p:spTree>
    <p:extLst>
      <p:ext uri="{BB962C8B-B14F-4D97-AF65-F5344CB8AC3E}">
        <p14:creationId xmlns:p14="http://schemas.microsoft.com/office/powerpoint/2010/main" val="3010451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p:txBody>
          <a:bodyPr rtlCol="0"/>
          <a:lstStyle/>
          <a:p>
            <a:pPr rtl="0"/>
            <a:r>
              <a:rPr lang="en-US" noProof="0"/>
              <a:t>Click to edit Master title style</a:t>
            </a:r>
            <a:endParaRPr lang="en-GB" noProof="0"/>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p:txBody>
          <a:bodyPr rtlCol="0"/>
          <a:lstStyle/>
          <a:p>
            <a:pPr rtl="0"/>
            <a:r>
              <a:rPr lang="en-GB" noProof="0"/>
              <a:t>9/3/20XX</a:t>
            </a:r>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p:txBody>
          <a:bodyPr rtlCol="0"/>
          <a:lstStyle/>
          <a:p>
            <a:pPr rtl="0"/>
            <a:r>
              <a:rPr lang="en-GB" noProof="0"/>
              <a:t>Presentation Title</a:t>
            </a:r>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p:txBody>
          <a:bodyPr rtlCol="0"/>
          <a:lstStyle/>
          <a:p>
            <a:pPr rtl="0"/>
            <a:fld id="{D8DA9DAA-006C-4F4B-980E-E3DF019B24E2}" type="slidenum">
              <a:rPr lang="en-GB" noProof="0" smtClean="0"/>
              <a:t>‹#›</a:t>
            </a:fld>
            <a:endParaRPr lang="en-GB" noProof="0"/>
          </a:p>
        </p:txBody>
      </p:sp>
      <p:cxnSp>
        <p:nvCxnSpPr>
          <p:cNvPr id="6" name="Straight Connector 5">
            <a:extLst>
              <a:ext uri="{FF2B5EF4-FFF2-40B4-BE49-F238E27FC236}">
                <a16:creationId xmlns:a16="http://schemas.microsoft.com/office/drawing/2014/main" id="{57596AF9-469C-436D-B7D2-77952EF1825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32910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FF36D6-399B-43E3-84DD-9FC5119ECCE9}"/>
              </a:ext>
            </a:extLst>
          </p:cNvPr>
          <p:cNvSpPr>
            <a:spLocks noGrp="1"/>
          </p:cNvSpPr>
          <p:nvPr>
            <p:ph type="dt" sz="half" idx="10"/>
          </p:nvPr>
        </p:nvSpPr>
        <p:spPr/>
        <p:txBody>
          <a:bodyPr rtlCol="0"/>
          <a:lstStyle/>
          <a:p>
            <a:pPr rtl="0"/>
            <a:r>
              <a:rPr lang="en-GB" noProof="0"/>
              <a:t>9/3/20XX</a:t>
            </a:r>
          </a:p>
        </p:txBody>
      </p:sp>
      <p:sp>
        <p:nvSpPr>
          <p:cNvPr id="3" name="Footer Placeholder 2">
            <a:extLst>
              <a:ext uri="{FF2B5EF4-FFF2-40B4-BE49-F238E27FC236}">
                <a16:creationId xmlns:a16="http://schemas.microsoft.com/office/drawing/2014/main" id="{50234AB7-3B85-4028-A500-5A1BDBF45C56}"/>
              </a:ext>
            </a:extLst>
          </p:cNvPr>
          <p:cNvSpPr>
            <a:spLocks noGrp="1"/>
          </p:cNvSpPr>
          <p:nvPr>
            <p:ph type="ftr" sz="quarter" idx="11"/>
          </p:nvPr>
        </p:nvSpPr>
        <p:spPr/>
        <p:txBody>
          <a:bodyPr rtlCol="0"/>
          <a:lstStyle/>
          <a:p>
            <a:pPr rtl="0"/>
            <a:r>
              <a:rPr lang="en-GB" noProof="0"/>
              <a:t>Presentation Title</a:t>
            </a:r>
          </a:p>
        </p:txBody>
      </p:sp>
      <p:sp>
        <p:nvSpPr>
          <p:cNvPr id="4" name="Slide Number Placeholder 3">
            <a:extLst>
              <a:ext uri="{FF2B5EF4-FFF2-40B4-BE49-F238E27FC236}">
                <a16:creationId xmlns:a16="http://schemas.microsoft.com/office/drawing/2014/main" id="{AC1F40F0-9909-442F-BBA4-409D061ED027}"/>
              </a:ext>
            </a:extLst>
          </p:cNvPr>
          <p:cNvSpPr>
            <a:spLocks noGrp="1"/>
          </p:cNvSpPr>
          <p:nvPr>
            <p:ph type="sldNum" sz="quarter" idx="12"/>
          </p:nvPr>
        </p:nvSpPr>
        <p:spPr/>
        <p:txBody>
          <a:bodyPr rtlCol="0"/>
          <a:lstStyle/>
          <a:p>
            <a:pPr rtl="0"/>
            <a:fld id="{D8DA9DAA-006C-4F4B-980E-E3DF019B24E2}" type="slidenum">
              <a:rPr lang="en-GB" noProof="0" smtClean="0"/>
              <a:t>‹#›</a:t>
            </a:fld>
            <a:endParaRPr lang="en-GB" noProof="0"/>
          </a:p>
        </p:txBody>
      </p:sp>
      <p:cxnSp>
        <p:nvCxnSpPr>
          <p:cNvPr id="5" name="Straight Connector 4">
            <a:extLst>
              <a:ext uri="{FF2B5EF4-FFF2-40B4-BE49-F238E27FC236}">
                <a16:creationId xmlns:a16="http://schemas.microsoft.com/office/drawing/2014/main" id="{353C1207-D1C8-49E3-8837-E2B89D366FA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08676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0F214-646F-4D81-AD12-65628EC987DC}"/>
              </a:ext>
            </a:extLst>
          </p:cNvPr>
          <p:cNvSpPr>
            <a:spLocks noGrp="1"/>
          </p:cNvSpPr>
          <p:nvPr>
            <p:ph type="title"/>
          </p:nvPr>
        </p:nvSpPr>
        <p:spPr>
          <a:xfrm>
            <a:off x="839788" y="457200"/>
            <a:ext cx="3932237" cy="1600200"/>
          </a:xfrm>
        </p:spPr>
        <p:txBody>
          <a:bodyPr rtlCol="0" anchor="b"/>
          <a:lstStyle>
            <a:lvl1pPr>
              <a:defRPr sz="3200"/>
            </a:lvl1pPr>
          </a:lstStyle>
          <a:p>
            <a:pPr rtl="0"/>
            <a:r>
              <a:rPr lang="en-US" noProof="0"/>
              <a:t>Click to edit Master title style</a:t>
            </a:r>
            <a:endParaRPr lang="en-GB" noProof="0"/>
          </a:p>
        </p:txBody>
      </p:sp>
      <p:sp>
        <p:nvSpPr>
          <p:cNvPr id="3" name="Content Placeholder 2">
            <a:extLst>
              <a:ext uri="{FF2B5EF4-FFF2-40B4-BE49-F238E27FC236}">
                <a16:creationId xmlns:a16="http://schemas.microsoft.com/office/drawing/2014/main" id="{4EF71768-C3FA-49EF-99EF-06E6C3B2846F}"/>
              </a:ext>
            </a:extLst>
          </p:cNvPr>
          <p:cNvSpPr>
            <a:spLocks noGrp="1"/>
          </p:cNvSpPr>
          <p:nvPr>
            <p:ph idx="1"/>
          </p:nvPr>
        </p:nvSpPr>
        <p:spPr>
          <a:xfrm>
            <a:off x="5183188" y="987425"/>
            <a:ext cx="6172200" cy="4873625"/>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4" name="Text Placeholder 3">
            <a:extLst>
              <a:ext uri="{FF2B5EF4-FFF2-40B4-BE49-F238E27FC236}">
                <a16:creationId xmlns:a16="http://schemas.microsoft.com/office/drawing/2014/main" id="{92DA6F24-ED6C-4D12-A9D6-EE37FBD68693}"/>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n-US" noProof="0"/>
              <a:t>Click to edit Master text styles</a:t>
            </a:r>
          </a:p>
        </p:txBody>
      </p:sp>
      <p:sp>
        <p:nvSpPr>
          <p:cNvPr id="5" name="Date Placeholder 4">
            <a:extLst>
              <a:ext uri="{FF2B5EF4-FFF2-40B4-BE49-F238E27FC236}">
                <a16:creationId xmlns:a16="http://schemas.microsoft.com/office/drawing/2014/main" id="{38E6AACE-FAFB-4934-8E3C-AB5B216353D8}"/>
              </a:ext>
            </a:extLst>
          </p:cNvPr>
          <p:cNvSpPr>
            <a:spLocks noGrp="1"/>
          </p:cNvSpPr>
          <p:nvPr>
            <p:ph type="dt" sz="half" idx="10"/>
          </p:nvPr>
        </p:nvSpPr>
        <p:spPr/>
        <p:txBody>
          <a:bodyPr rtlCol="0"/>
          <a:lstStyle/>
          <a:p>
            <a:pPr rtl="0"/>
            <a:r>
              <a:rPr lang="en-GB" noProof="0"/>
              <a:t>9/3/20XX</a:t>
            </a:r>
          </a:p>
        </p:txBody>
      </p:sp>
      <p:sp>
        <p:nvSpPr>
          <p:cNvPr id="6" name="Footer Placeholder 5">
            <a:extLst>
              <a:ext uri="{FF2B5EF4-FFF2-40B4-BE49-F238E27FC236}">
                <a16:creationId xmlns:a16="http://schemas.microsoft.com/office/drawing/2014/main" id="{181533EA-D0F8-4C79-8721-F190DE2D2DC0}"/>
              </a:ext>
            </a:extLst>
          </p:cNvPr>
          <p:cNvSpPr>
            <a:spLocks noGrp="1"/>
          </p:cNvSpPr>
          <p:nvPr>
            <p:ph type="ftr" sz="quarter" idx="11"/>
          </p:nvPr>
        </p:nvSpPr>
        <p:spPr/>
        <p:txBody>
          <a:bodyPr rtlCol="0"/>
          <a:lstStyle/>
          <a:p>
            <a:pPr rtl="0"/>
            <a:r>
              <a:rPr lang="en-GB" noProof="0"/>
              <a:t>Presentation Title</a:t>
            </a:r>
          </a:p>
        </p:txBody>
      </p:sp>
      <p:sp>
        <p:nvSpPr>
          <p:cNvPr id="7" name="Slide Number Placeholder 6">
            <a:extLst>
              <a:ext uri="{FF2B5EF4-FFF2-40B4-BE49-F238E27FC236}">
                <a16:creationId xmlns:a16="http://schemas.microsoft.com/office/drawing/2014/main" id="{A059BAC9-F101-4394-BBA4-3D21A3497126}"/>
              </a:ext>
            </a:extLst>
          </p:cNvPr>
          <p:cNvSpPr>
            <a:spLocks noGrp="1"/>
          </p:cNvSpPr>
          <p:nvPr>
            <p:ph type="sldNum" sz="quarter" idx="12"/>
          </p:nvPr>
        </p:nvSpPr>
        <p:spPr/>
        <p:txBody>
          <a:bodyPr rtlCol="0"/>
          <a:lstStyle/>
          <a:p>
            <a:pPr rtl="0"/>
            <a:fld id="{D8DA9DAA-006C-4F4B-980E-E3DF019B24E2}" type="slidenum">
              <a:rPr lang="en-GB" noProof="0" smtClean="0"/>
              <a:t>‹#›</a:t>
            </a:fld>
            <a:endParaRPr lang="en-GB" noProof="0"/>
          </a:p>
        </p:txBody>
      </p:sp>
      <p:cxnSp>
        <p:nvCxnSpPr>
          <p:cNvPr id="8" name="Straight Connector 7">
            <a:extLst>
              <a:ext uri="{FF2B5EF4-FFF2-40B4-BE49-F238E27FC236}">
                <a16:creationId xmlns:a16="http://schemas.microsoft.com/office/drawing/2014/main" id="{0F3A79C9-7EDC-44F6-AC48-5DD98A7695AD}"/>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68059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CB71F-B6C2-4866-BC97-304F78816E4F}"/>
              </a:ext>
            </a:extLst>
          </p:cNvPr>
          <p:cNvSpPr>
            <a:spLocks noGrp="1"/>
          </p:cNvSpPr>
          <p:nvPr>
            <p:ph type="title"/>
          </p:nvPr>
        </p:nvSpPr>
        <p:spPr>
          <a:xfrm>
            <a:off x="839788" y="457200"/>
            <a:ext cx="3932237" cy="1600200"/>
          </a:xfrm>
        </p:spPr>
        <p:txBody>
          <a:bodyPr rtlCol="0" anchor="b"/>
          <a:lstStyle>
            <a:lvl1pPr>
              <a:defRPr sz="3200"/>
            </a:lvl1pPr>
          </a:lstStyle>
          <a:p>
            <a:pPr rtl="0"/>
            <a:r>
              <a:rPr lang="en-US" noProof="0"/>
              <a:t>Click to edit Master title style</a:t>
            </a:r>
            <a:endParaRPr lang="en-GB" noProof="0"/>
          </a:p>
        </p:txBody>
      </p:sp>
      <p:sp>
        <p:nvSpPr>
          <p:cNvPr id="3" name="Picture Placeholder 2">
            <a:extLst>
              <a:ext uri="{FF2B5EF4-FFF2-40B4-BE49-F238E27FC236}">
                <a16:creationId xmlns:a16="http://schemas.microsoft.com/office/drawing/2014/main" id="{C55ED73B-8413-478D-80D7-B78B69763B69}"/>
              </a:ext>
            </a:extLst>
          </p:cNvPr>
          <p:cNvSpPr>
            <a:spLocks noGrp="1"/>
          </p:cNvSpPr>
          <p:nvPr>
            <p:ph type="pic" idx="1"/>
          </p:nvPr>
        </p:nvSpPr>
        <p:spPr>
          <a:xfrm>
            <a:off x="5183188" y="987425"/>
            <a:ext cx="6172200" cy="4873625"/>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n-US" noProof="0"/>
              <a:t>Click icon to add picture</a:t>
            </a:r>
            <a:endParaRPr lang="en-GB" noProof="0"/>
          </a:p>
        </p:txBody>
      </p:sp>
      <p:sp>
        <p:nvSpPr>
          <p:cNvPr id="4" name="Text Placeholder 3">
            <a:extLst>
              <a:ext uri="{FF2B5EF4-FFF2-40B4-BE49-F238E27FC236}">
                <a16:creationId xmlns:a16="http://schemas.microsoft.com/office/drawing/2014/main" id="{91BDF226-1B94-4D2D-98B3-7B932FB17DAA}"/>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n-US" noProof="0"/>
              <a:t>Click to edit Master text styles</a:t>
            </a:r>
          </a:p>
        </p:txBody>
      </p:sp>
      <p:sp>
        <p:nvSpPr>
          <p:cNvPr id="5" name="Date Placeholder 4">
            <a:extLst>
              <a:ext uri="{FF2B5EF4-FFF2-40B4-BE49-F238E27FC236}">
                <a16:creationId xmlns:a16="http://schemas.microsoft.com/office/drawing/2014/main" id="{100C4E9A-CA29-4CCD-ACFA-B29F80FBA163}"/>
              </a:ext>
            </a:extLst>
          </p:cNvPr>
          <p:cNvSpPr>
            <a:spLocks noGrp="1"/>
          </p:cNvSpPr>
          <p:nvPr>
            <p:ph type="dt" sz="half" idx="10"/>
          </p:nvPr>
        </p:nvSpPr>
        <p:spPr/>
        <p:txBody>
          <a:bodyPr rtlCol="0"/>
          <a:lstStyle/>
          <a:p>
            <a:pPr rtl="0"/>
            <a:r>
              <a:rPr lang="en-GB" noProof="0"/>
              <a:t>9/3/20XX</a:t>
            </a:r>
          </a:p>
        </p:txBody>
      </p:sp>
      <p:sp>
        <p:nvSpPr>
          <p:cNvPr id="6" name="Footer Placeholder 5">
            <a:extLst>
              <a:ext uri="{FF2B5EF4-FFF2-40B4-BE49-F238E27FC236}">
                <a16:creationId xmlns:a16="http://schemas.microsoft.com/office/drawing/2014/main" id="{71A5B7BE-3F1B-4FF3-B1D7-6E39B99D07BD}"/>
              </a:ext>
            </a:extLst>
          </p:cNvPr>
          <p:cNvSpPr>
            <a:spLocks noGrp="1"/>
          </p:cNvSpPr>
          <p:nvPr>
            <p:ph type="ftr" sz="quarter" idx="11"/>
          </p:nvPr>
        </p:nvSpPr>
        <p:spPr/>
        <p:txBody>
          <a:bodyPr rtlCol="0"/>
          <a:lstStyle/>
          <a:p>
            <a:pPr rtl="0"/>
            <a:r>
              <a:rPr lang="en-GB" noProof="0"/>
              <a:t>Presentation Title</a:t>
            </a:r>
          </a:p>
        </p:txBody>
      </p:sp>
      <p:sp>
        <p:nvSpPr>
          <p:cNvPr id="7" name="Slide Number Placeholder 6">
            <a:extLst>
              <a:ext uri="{FF2B5EF4-FFF2-40B4-BE49-F238E27FC236}">
                <a16:creationId xmlns:a16="http://schemas.microsoft.com/office/drawing/2014/main" id="{142F18F1-E27E-470E-AE13-4755DEE63A32}"/>
              </a:ext>
            </a:extLst>
          </p:cNvPr>
          <p:cNvSpPr>
            <a:spLocks noGrp="1"/>
          </p:cNvSpPr>
          <p:nvPr>
            <p:ph type="sldNum" sz="quarter" idx="12"/>
          </p:nvPr>
        </p:nvSpPr>
        <p:spPr/>
        <p:txBody>
          <a:bodyPr rtlCol="0"/>
          <a:lstStyle/>
          <a:p>
            <a:pPr rtl="0"/>
            <a:fld id="{D8DA9DAA-006C-4F4B-980E-E3DF019B24E2}" type="slidenum">
              <a:rPr lang="en-GB" noProof="0" smtClean="0"/>
              <a:t>‹#›</a:t>
            </a:fld>
            <a:endParaRPr lang="en-GB" noProof="0"/>
          </a:p>
        </p:txBody>
      </p:sp>
      <p:cxnSp>
        <p:nvCxnSpPr>
          <p:cNvPr id="8" name="Straight Connector 7">
            <a:extLst>
              <a:ext uri="{FF2B5EF4-FFF2-40B4-BE49-F238E27FC236}">
                <a16:creationId xmlns:a16="http://schemas.microsoft.com/office/drawing/2014/main" id="{00F08750-B7F2-4119-B151-68DE77481335}"/>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07755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2 Slide">
    <p:bg>
      <p:bgPr>
        <a:gradFill>
          <a:gsLst>
            <a:gs pos="100000">
              <a:schemeClr val="accent4"/>
            </a:gs>
            <a:gs pos="0">
              <a:schemeClr val="accent2"/>
            </a:gs>
          </a:gsLst>
          <a:lin ang="27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298448" y="594360"/>
            <a:ext cx="6272784" cy="2843784"/>
          </a:xfrm>
        </p:spPr>
        <p:txBody>
          <a:bodyPr rtlCol="0" anchor="b"/>
          <a:lstStyle>
            <a:lvl1pPr algn="l">
              <a:defRPr sz="5400" b="1" i="0" cap="all" baseline="0">
                <a:solidFill>
                  <a:schemeClr val="bg1"/>
                </a:solidFill>
              </a:defRPr>
            </a:lvl1pPr>
          </a:lstStyle>
          <a:p>
            <a:pPr rtl="0"/>
            <a:r>
              <a:rPr lang="en-US" noProof="0"/>
              <a:t>Click to edit Master title style</a:t>
            </a:r>
            <a:endParaRPr lang="en-GB" noProof="0"/>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5641848" y="4700016"/>
            <a:ext cx="5093208" cy="1197864"/>
          </a:xfrm>
        </p:spPr>
        <p:txBody>
          <a:bodyPr rtlCol="0">
            <a:normAutofit/>
          </a:bodyPr>
          <a:lstStyle>
            <a:lvl1pPr marL="0" indent="0" algn="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US" noProof="0"/>
              <a:t>Click to edit Master subtitle style</a:t>
            </a:r>
            <a:endParaRPr lang="en-GB" noProof="0"/>
          </a:p>
        </p:txBody>
      </p:sp>
      <p:cxnSp>
        <p:nvCxnSpPr>
          <p:cNvPr id="9" name="Straight Connector 8">
            <a:extLst>
              <a:ext uri="{FF2B5EF4-FFF2-40B4-BE49-F238E27FC236}">
                <a16:creationId xmlns:a16="http://schemas.microsoft.com/office/drawing/2014/main" id="{8E825845-66DD-4B77-A729-CD97D156FE6C}"/>
              </a:ext>
            </a:extLst>
          </p:cNvPr>
          <p:cNvCxnSpPr>
            <a:cxnSpLocks/>
          </p:cNvCxnSpPr>
          <p:nvPr userDrawn="1"/>
        </p:nvCxnSpPr>
        <p:spPr>
          <a:xfrm>
            <a:off x="1301262" y="3496322"/>
            <a:ext cx="0" cy="335280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19" name="Graphic 12">
            <a:extLst>
              <a:ext uri="{FF2B5EF4-FFF2-40B4-BE49-F238E27FC236}">
                <a16:creationId xmlns:a16="http://schemas.microsoft.com/office/drawing/2014/main" id="{818B4386-1FCF-4ACE-BE25-AF9CC5E2256F}"/>
              </a:ext>
            </a:extLst>
          </p:cNvPr>
          <p:cNvSpPr/>
          <p:nvPr userDrawn="1"/>
        </p:nvSpPr>
        <p:spPr>
          <a:xfrm>
            <a:off x="8217780" y="29738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pPr rtl="0"/>
            <a:endParaRPr lang="en-GB" noProof="0"/>
          </a:p>
        </p:txBody>
      </p:sp>
      <p:sp>
        <p:nvSpPr>
          <p:cNvPr id="21" name="Graphic 13">
            <a:extLst>
              <a:ext uri="{FF2B5EF4-FFF2-40B4-BE49-F238E27FC236}">
                <a16:creationId xmlns:a16="http://schemas.microsoft.com/office/drawing/2014/main" id="{19319560-50ED-4963-A2CF-74663239D426}"/>
              </a:ext>
            </a:extLst>
          </p:cNvPr>
          <p:cNvSpPr/>
          <p:nvPr userDrawn="1"/>
        </p:nvSpPr>
        <p:spPr>
          <a:xfrm>
            <a:off x="7859002" y="2744546"/>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chemeClr val="bg1"/>
          </a:solidFill>
          <a:ln w="603" cap="flat">
            <a:noFill/>
            <a:prstDash val="solid"/>
            <a:miter/>
          </a:ln>
        </p:spPr>
        <p:txBody>
          <a:bodyPr rtlCol="0" anchor="ctr"/>
          <a:lstStyle/>
          <a:p>
            <a:pPr rtl="0"/>
            <a:endParaRPr lang="en-GB" noProof="0"/>
          </a:p>
        </p:txBody>
      </p:sp>
      <p:sp>
        <p:nvSpPr>
          <p:cNvPr id="23" name="Graphic 15">
            <a:extLst>
              <a:ext uri="{FF2B5EF4-FFF2-40B4-BE49-F238E27FC236}">
                <a16:creationId xmlns:a16="http://schemas.microsoft.com/office/drawing/2014/main" id="{E5ABBDAD-943D-48F3-9C80-B29C48966C79}"/>
              </a:ext>
            </a:extLst>
          </p:cNvPr>
          <p:cNvSpPr/>
          <p:nvPr userDrawn="1"/>
        </p:nvSpPr>
        <p:spPr>
          <a:xfrm>
            <a:off x="7843462" y="3198265"/>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p>
            <a:pPr rtl="0"/>
            <a:endParaRPr lang="en-GB" noProof="0"/>
          </a:p>
        </p:txBody>
      </p:sp>
    </p:spTree>
    <p:extLst>
      <p:ext uri="{BB962C8B-B14F-4D97-AF65-F5344CB8AC3E}">
        <p14:creationId xmlns:p14="http://schemas.microsoft.com/office/powerpoint/2010/main" val="2137906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Only">
    <p:bg>
      <p:bgPr>
        <a:gradFill>
          <a:gsLst>
            <a:gs pos="100000">
              <a:schemeClr val="accent4"/>
            </a:gs>
            <a:gs pos="0">
              <a:schemeClr val="accent2"/>
            </a:gs>
          </a:gsLst>
          <a:lin ang="8100000" scaled="1"/>
        </a:gradFill>
        <a:effectLst/>
      </p:bgPr>
    </p:bg>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34120D15-E48C-4FBE-BB95-24DB36D9F458}"/>
              </a:ext>
            </a:extLst>
          </p:cNvPr>
          <p:cNvSpPr>
            <a:spLocks noGrp="1"/>
          </p:cNvSpPr>
          <p:nvPr>
            <p:ph type="pic" sz="quarter" idx="14"/>
          </p:nvPr>
        </p:nvSpPr>
        <p:spPr>
          <a:xfrm>
            <a:off x="1366432" y="2530058"/>
            <a:ext cx="3707972" cy="3707971"/>
          </a:xfrm>
          <a:custGeom>
            <a:avLst/>
            <a:gdLst>
              <a:gd name="connsiteX0" fmla="*/ 1853986 w 3707972"/>
              <a:gd name="connsiteY0" fmla="*/ 0 h 3707971"/>
              <a:gd name="connsiteX1" fmla="*/ 3707972 w 3707972"/>
              <a:gd name="connsiteY1" fmla="*/ 1853986 h 3707971"/>
              <a:gd name="connsiteX2" fmla="*/ 2043545 w 3707972"/>
              <a:gd name="connsiteY2" fmla="*/ 3698400 h 3707971"/>
              <a:gd name="connsiteX3" fmla="*/ 1854006 w 3707972"/>
              <a:gd name="connsiteY3" fmla="*/ 3707971 h 3707971"/>
              <a:gd name="connsiteX4" fmla="*/ 1853966 w 3707972"/>
              <a:gd name="connsiteY4" fmla="*/ 3707971 h 3707971"/>
              <a:gd name="connsiteX5" fmla="*/ 1664427 w 3707972"/>
              <a:gd name="connsiteY5" fmla="*/ 3698400 h 3707971"/>
              <a:gd name="connsiteX6" fmla="*/ 0 w 3707972"/>
              <a:gd name="connsiteY6" fmla="*/ 1853986 h 3707971"/>
              <a:gd name="connsiteX7" fmla="*/ 1853986 w 3707972"/>
              <a:gd name="connsiteY7" fmla="*/ 0 h 3707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07972" h="3707971">
                <a:moveTo>
                  <a:pt x="1853986" y="0"/>
                </a:moveTo>
                <a:cubicBezTo>
                  <a:pt x="2877914" y="0"/>
                  <a:pt x="3707972" y="830058"/>
                  <a:pt x="3707972" y="1853986"/>
                </a:cubicBezTo>
                <a:cubicBezTo>
                  <a:pt x="3707972" y="2813919"/>
                  <a:pt x="2978429" y="3603458"/>
                  <a:pt x="2043545" y="3698400"/>
                </a:cubicBezTo>
                <a:lnTo>
                  <a:pt x="1854006" y="3707971"/>
                </a:lnTo>
                <a:lnTo>
                  <a:pt x="1853966" y="3707971"/>
                </a:lnTo>
                <a:lnTo>
                  <a:pt x="1664427" y="3698400"/>
                </a:lnTo>
                <a:cubicBezTo>
                  <a:pt x="729543" y="3603458"/>
                  <a:pt x="0" y="2813919"/>
                  <a:pt x="0" y="1853986"/>
                </a:cubicBezTo>
                <a:cubicBezTo>
                  <a:pt x="0" y="830058"/>
                  <a:pt x="830058" y="0"/>
                  <a:pt x="1853986" y="0"/>
                </a:cubicBezTo>
                <a:close/>
              </a:path>
            </a:pathLst>
          </a:custGeom>
        </p:spPr>
        <p:txBody>
          <a:bodyPr wrap="square" rtlCol="0" anchor="ctr">
            <a:noAutofit/>
          </a:bodyPr>
          <a:lstStyle>
            <a:lvl1pPr algn="ctr">
              <a:buNone/>
              <a:defRPr sz="1600" b="1">
                <a:solidFill>
                  <a:schemeClr val="bg1"/>
                </a:solidFill>
              </a:defRPr>
            </a:lvl1pPr>
          </a:lstStyle>
          <a:p>
            <a:pPr rtl="0"/>
            <a:r>
              <a:rPr lang="en-US" noProof="0"/>
              <a:t>Click icon to add picture</a:t>
            </a:r>
            <a:endParaRPr lang="en-GB" noProof="0"/>
          </a:p>
        </p:txBody>
      </p:sp>
      <p:sp>
        <p:nvSpPr>
          <p:cNvPr id="2" name="Title 1">
            <a:extLst>
              <a:ext uri="{FF2B5EF4-FFF2-40B4-BE49-F238E27FC236}">
                <a16:creationId xmlns:a16="http://schemas.microsoft.com/office/drawing/2014/main" id="{E969F227-D21C-48B3-828A-6BFA9585E82F}"/>
              </a:ext>
            </a:extLst>
          </p:cNvPr>
          <p:cNvSpPr>
            <a:spLocks noGrp="1"/>
          </p:cNvSpPr>
          <p:nvPr>
            <p:ph type="title" hasCustomPrompt="1"/>
          </p:nvPr>
        </p:nvSpPr>
        <p:spPr>
          <a:xfrm>
            <a:off x="5202936" y="585216"/>
            <a:ext cx="5833872" cy="2276856"/>
          </a:xfrm>
        </p:spPr>
        <p:txBody>
          <a:bodyPr rtlCol="0" anchor="b"/>
          <a:lstStyle>
            <a:lvl1pPr algn="r">
              <a:defRPr sz="6000" b="1" cap="all" spc="400" baseline="0">
                <a:solidFill>
                  <a:schemeClr val="bg1"/>
                </a:solidFill>
              </a:defRPr>
            </a:lvl1pPr>
          </a:lstStyle>
          <a:p>
            <a:pPr rtl="0"/>
            <a:r>
              <a:rPr lang="en-GB" noProof="0"/>
              <a:t>Title</a:t>
            </a:r>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a:xfrm>
            <a:off x="658368" y="201168"/>
            <a:ext cx="2743200" cy="365125"/>
          </a:xfrm>
        </p:spPr>
        <p:txBody>
          <a:bodyPr rtlCol="0"/>
          <a:lstStyle>
            <a:lvl1pPr>
              <a:defRPr>
                <a:solidFill>
                  <a:schemeClr val="bg1"/>
                </a:solidFill>
              </a:defRPr>
            </a:lvl1pPr>
          </a:lstStyle>
          <a:p>
            <a:pPr rtl="0"/>
            <a:r>
              <a:rPr lang="en-GB" noProof="0"/>
              <a:t>9/3/20XX</a:t>
            </a:r>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a:xfrm rot="16200000">
            <a:off x="-548640" y="1938528"/>
            <a:ext cx="2788920" cy="365125"/>
          </a:xfrm>
        </p:spPr>
        <p:txBody>
          <a:bodyPr rtlCol="0"/>
          <a:lstStyle>
            <a:lvl1pPr>
              <a:defRPr>
                <a:solidFill>
                  <a:schemeClr val="bg1"/>
                </a:solidFill>
              </a:defRPr>
            </a:lvl1pPr>
          </a:lstStyle>
          <a:p>
            <a:pPr rtl="0"/>
            <a:r>
              <a:rPr lang="en-GB" noProof="0"/>
              <a:t>Presentation Title</a:t>
            </a:r>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a:xfrm>
            <a:off x="8610600" y="201168"/>
            <a:ext cx="2743200" cy="365125"/>
          </a:xfrm>
        </p:spPr>
        <p:txBody>
          <a:bodyPr rtlCol="0"/>
          <a:lstStyle>
            <a:lvl1pPr>
              <a:defRPr>
                <a:solidFill>
                  <a:schemeClr val="bg1"/>
                </a:solidFill>
              </a:defRPr>
            </a:lvl1pPr>
          </a:lstStyle>
          <a:p>
            <a:pPr rtl="0"/>
            <a:fld id="{D8DA9DAA-006C-4F4B-980E-E3DF019B24E2}" type="slidenum">
              <a:rPr lang="en-GB" noProof="0" smtClean="0"/>
              <a:pPr/>
              <a:t>‹#›</a:t>
            </a:fld>
            <a:endParaRPr lang="en-GB" noProof="0"/>
          </a:p>
        </p:txBody>
      </p:sp>
      <p:cxnSp>
        <p:nvCxnSpPr>
          <p:cNvPr id="14" name="Straight Connector 13">
            <a:extLst>
              <a:ext uri="{FF2B5EF4-FFF2-40B4-BE49-F238E27FC236}">
                <a16:creationId xmlns:a16="http://schemas.microsoft.com/office/drawing/2014/main" id="{13AE7F8D-AE68-4A83-BAB5-3A97D473CE3C}"/>
              </a:ext>
            </a:extLst>
          </p:cNvPr>
          <p:cNvCxnSpPr>
            <a:cxnSpLocks/>
          </p:cNvCxnSpPr>
          <p:nvPr userDrawn="1"/>
        </p:nvCxnSpPr>
        <p:spPr>
          <a:xfrm>
            <a:off x="856114" y="3503032"/>
            <a:ext cx="0" cy="334609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A928810C-E773-43AE-A2A1-4073955CC8DA}"/>
              </a:ext>
            </a:extLst>
          </p:cNvPr>
          <p:cNvSpPr>
            <a:spLocks noGrp="1"/>
          </p:cNvSpPr>
          <p:nvPr>
            <p:ph type="body" sz="quarter" idx="13"/>
          </p:nvPr>
        </p:nvSpPr>
        <p:spPr>
          <a:xfrm>
            <a:off x="5202936" y="3127248"/>
            <a:ext cx="5833872" cy="3118104"/>
          </a:xfrm>
        </p:spPr>
        <p:txBody>
          <a:bodyPr rtlCol="0"/>
          <a:lstStyle>
            <a:lvl1pPr marL="0" indent="0" algn="r">
              <a:buNone/>
              <a:defRPr sz="1800">
                <a:solidFill>
                  <a:schemeClr val="bg1"/>
                </a:solidFill>
              </a:defRPr>
            </a:lvl1pPr>
          </a:lstStyle>
          <a:p>
            <a:pPr lvl="0" rtl="0"/>
            <a:r>
              <a:rPr lang="en-US" noProof="0"/>
              <a:t>Click to edit Master text styles</a:t>
            </a:r>
          </a:p>
        </p:txBody>
      </p:sp>
      <p:sp>
        <p:nvSpPr>
          <p:cNvPr id="11" name="Graphic 12">
            <a:extLst>
              <a:ext uri="{FF2B5EF4-FFF2-40B4-BE49-F238E27FC236}">
                <a16:creationId xmlns:a16="http://schemas.microsoft.com/office/drawing/2014/main" id="{EA1B6985-3E5A-40F4-9268-D4AB3BBF8C91}"/>
              </a:ext>
            </a:extLst>
          </p:cNvPr>
          <p:cNvSpPr/>
          <p:nvPr userDrawn="1"/>
        </p:nvSpPr>
        <p:spPr>
          <a:xfrm>
            <a:off x="4745394" y="276027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pPr rtl="0"/>
            <a:endParaRPr lang="en-GB" noProof="0"/>
          </a:p>
        </p:txBody>
      </p:sp>
      <p:sp>
        <p:nvSpPr>
          <p:cNvPr id="13" name="Graphic 13">
            <a:extLst>
              <a:ext uri="{FF2B5EF4-FFF2-40B4-BE49-F238E27FC236}">
                <a16:creationId xmlns:a16="http://schemas.microsoft.com/office/drawing/2014/main" id="{338BC906-9D03-4280-85E8-21A81BC21D73}"/>
              </a:ext>
            </a:extLst>
          </p:cNvPr>
          <p:cNvSpPr/>
          <p:nvPr userDrawn="1"/>
        </p:nvSpPr>
        <p:spPr>
          <a:xfrm>
            <a:off x="4386614" y="2530982"/>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pPr rtl="0"/>
            <a:endParaRPr lang="en-GB" noProof="0"/>
          </a:p>
        </p:txBody>
      </p:sp>
      <p:sp>
        <p:nvSpPr>
          <p:cNvPr id="17" name="Graphic 15">
            <a:extLst>
              <a:ext uri="{FF2B5EF4-FFF2-40B4-BE49-F238E27FC236}">
                <a16:creationId xmlns:a16="http://schemas.microsoft.com/office/drawing/2014/main" id="{C5C06D53-C9F6-47E8-BFE1-B8193A1AED8B}"/>
              </a:ext>
            </a:extLst>
          </p:cNvPr>
          <p:cNvSpPr/>
          <p:nvPr userDrawn="1"/>
        </p:nvSpPr>
        <p:spPr>
          <a:xfrm>
            <a:off x="1669987" y="6031572"/>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pPr rtl="0"/>
            <a:endParaRPr lang="en-GB" noProof="0"/>
          </a:p>
        </p:txBody>
      </p:sp>
    </p:spTree>
    <p:extLst>
      <p:ext uri="{BB962C8B-B14F-4D97-AF65-F5344CB8AC3E}">
        <p14:creationId xmlns:p14="http://schemas.microsoft.com/office/powerpoint/2010/main" val="2490768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E62FC6D8-DD87-4B93-8491-43C84EE63FE2}"/>
              </a:ext>
            </a:extLst>
          </p:cNvPr>
          <p:cNvSpPr>
            <a:spLocks noGrp="1"/>
          </p:cNvSpPr>
          <p:nvPr>
            <p:ph type="pic" sz="quarter" idx="13"/>
          </p:nvPr>
        </p:nvSpPr>
        <p:spPr>
          <a:xfrm>
            <a:off x="7451965" y="1665520"/>
            <a:ext cx="4266960" cy="4266968"/>
          </a:xfrm>
          <a:custGeom>
            <a:avLst/>
            <a:gdLst>
              <a:gd name="connsiteX0" fmla="*/ 2133823 w 4266960"/>
              <a:gd name="connsiteY0" fmla="*/ 0 h 4266968"/>
              <a:gd name="connsiteX1" fmla="*/ 4256628 w 4266960"/>
              <a:gd name="connsiteY1" fmla="*/ 1915652 h 4266968"/>
              <a:gd name="connsiteX2" fmla="*/ 4266960 w 4266960"/>
              <a:gd name="connsiteY2" fmla="*/ 2120258 h 4266968"/>
              <a:gd name="connsiteX3" fmla="*/ 4266960 w 4266960"/>
              <a:gd name="connsiteY3" fmla="*/ 2147389 h 4266968"/>
              <a:gd name="connsiteX4" fmla="*/ 4256628 w 4266960"/>
              <a:gd name="connsiteY4" fmla="*/ 2351994 h 4266968"/>
              <a:gd name="connsiteX5" fmla="*/ 2351994 w 4266960"/>
              <a:gd name="connsiteY5" fmla="*/ 4256629 h 4266968"/>
              <a:gd name="connsiteX6" fmla="*/ 2147230 w 4266960"/>
              <a:gd name="connsiteY6" fmla="*/ 4266968 h 4266968"/>
              <a:gd name="connsiteX7" fmla="*/ 2120416 w 4266960"/>
              <a:gd name="connsiteY7" fmla="*/ 4266968 h 4266968"/>
              <a:gd name="connsiteX8" fmla="*/ 1915652 w 4266960"/>
              <a:gd name="connsiteY8" fmla="*/ 4256629 h 4266968"/>
              <a:gd name="connsiteX9" fmla="*/ 0 w 4266960"/>
              <a:gd name="connsiteY9" fmla="*/ 2133823 h 4266968"/>
              <a:gd name="connsiteX10" fmla="*/ 2133823 w 4266960"/>
              <a:gd name="connsiteY10" fmla="*/ 0 h 426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6960" h="4266968">
                <a:moveTo>
                  <a:pt x="2133823" y="0"/>
                </a:moveTo>
                <a:cubicBezTo>
                  <a:pt x="3238644" y="0"/>
                  <a:pt x="4147355" y="839660"/>
                  <a:pt x="4256628" y="1915652"/>
                </a:cubicBezTo>
                <a:lnTo>
                  <a:pt x="4266960" y="2120258"/>
                </a:lnTo>
                <a:lnTo>
                  <a:pt x="4266960" y="2147389"/>
                </a:lnTo>
                <a:lnTo>
                  <a:pt x="4256628" y="2351994"/>
                </a:lnTo>
                <a:cubicBezTo>
                  <a:pt x="4154640" y="3356254"/>
                  <a:pt x="3356253" y="4154640"/>
                  <a:pt x="2351994" y="4256629"/>
                </a:cubicBezTo>
                <a:lnTo>
                  <a:pt x="2147230" y="4266968"/>
                </a:lnTo>
                <a:lnTo>
                  <a:pt x="2120416" y="4266968"/>
                </a:lnTo>
                <a:lnTo>
                  <a:pt x="1915652" y="4256629"/>
                </a:lnTo>
                <a:cubicBezTo>
                  <a:pt x="839660" y="4147356"/>
                  <a:pt x="0" y="3238645"/>
                  <a:pt x="0" y="2133823"/>
                </a:cubicBezTo>
                <a:cubicBezTo>
                  <a:pt x="0" y="955346"/>
                  <a:pt x="955346" y="0"/>
                  <a:pt x="2133823" y="0"/>
                </a:cubicBezTo>
                <a:close/>
              </a:path>
            </a:pathLst>
          </a:custGeom>
        </p:spPr>
        <p:txBody>
          <a:bodyPr wrap="square" rtlCol="0" anchor="ctr">
            <a:noAutofit/>
          </a:bodyPr>
          <a:lstStyle>
            <a:lvl1pPr algn="ctr">
              <a:buNone/>
              <a:defRPr/>
            </a:lvl1pPr>
          </a:lstStyle>
          <a:p>
            <a:pPr rtl="0"/>
            <a:r>
              <a:rPr lang="en-US" noProof="0"/>
              <a:t>Click icon to add picture</a:t>
            </a:r>
            <a:endParaRPr lang="en-GB" noProof="0"/>
          </a:p>
        </p:txBody>
      </p:sp>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a:xfrm>
            <a:off x="804672" y="1335024"/>
            <a:ext cx="6190488" cy="1179576"/>
          </a:xfrm>
        </p:spPr>
        <p:txBody>
          <a:bodyPr lIns="91440" tIns="45720" rIns="91440" bIns="45720" rtlCol="0" anchor="b"/>
          <a:lstStyle>
            <a:lvl1pPr>
              <a:defRPr sz="5400"/>
            </a:lvl1pPr>
          </a:lstStyle>
          <a:p>
            <a:pPr rtl="0"/>
            <a:r>
              <a:rPr lang="en-US" noProof="0"/>
              <a:t>Click to edit Master title style</a:t>
            </a:r>
            <a:endParaRPr lang="en-GB" noProof="0"/>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a:xfrm>
            <a:off x="850392" y="2825496"/>
            <a:ext cx="6190488" cy="3346704"/>
          </a:xfrm>
        </p:spPr>
        <p:txBody>
          <a:bodyPr rtlCol="0"/>
          <a:lstStyle>
            <a:lvl1pPr marL="0" indent="0">
              <a:lnSpc>
                <a:spcPct val="110000"/>
              </a:lnSpc>
              <a:buNone/>
              <a:defRPr sz="2000"/>
            </a:lvl1pPr>
            <a:lvl2pPr marL="228600">
              <a:defRPr sz="1800"/>
            </a:lvl2pPr>
            <a:lvl3pPr marL="457200">
              <a:defRPr sz="1600"/>
            </a:lvl3pPr>
            <a:lvl4pPr marL="685800">
              <a:defRPr sz="1400"/>
            </a:lvl4pPr>
            <a:lvl5pPr>
              <a:defRPr sz="1400"/>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p:txBody>
      </p:sp>
      <p:sp>
        <p:nvSpPr>
          <p:cNvPr id="4" name="Date Placeholder 3">
            <a:extLst>
              <a:ext uri="{FF2B5EF4-FFF2-40B4-BE49-F238E27FC236}">
                <a16:creationId xmlns:a16="http://schemas.microsoft.com/office/drawing/2014/main" id="{D097BB2D-4E2C-4490-A2A3-4B68BCC5D2F9}"/>
              </a:ext>
            </a:extLst>
          </p:cNvPr>
          <p:cNvSpPr>
            <a:spLocks noGrp="1"/>
          </p:cNvSpPr>
          <p:nvPr>
            <p:ph type="dt" sz="half" idx="10"/>
          </p:nvPr>
        </p:nvSpPr>
        <p:spPr/>
        <p:txBody>
          <a:bodyPr rtlCol="0"/>
          <a:lstStyle>
            <a:lvl1pPr>
              <a:defRPr>
                <a:solidFill>
                  <a:schemeClr val="accent2"/>
                </a:solidFill>
              </a:defRPr>
            </a:lvl1pPr>
          </a:lstStyle>
          <a:p>
            <a:pPr rtl="0"/>
            <a:r>
              <a:rPr lang="en-GB" noProof="0"/>
              <a:t>9/3/20XX</a:t>
            </a:r>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a:xfrm>
            <a:off x="7964424" y="621792"/>
            <a:ext cx="4114800" cy="365125"/>
          </a:xfrm>
        </p:spPr>
        <p:txBody>
          <a:bodyPr rtlCol="0"/>
          <a:lstStyle>
            <a:lvl1pPr>
              <a:defRPr baseline="0">
                <a:solidFill>
                  <a:schemeClr val="accent2"/>
                </a:solidFill>
              </a:defRPr>
            </a:lvl1pPr>
          </a:lstStyle>
          <a:p>
            <a:pPr rtl="0"/>
            <a:r>
              <a:rPr lang="en-GB" noProof="0"/>
              <a:t>Presentation Title</a:t>
            </a:r>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rtlCol="0"/>
          <a:lstStyle>
            <a:lvl1pPr>
              <a:defRPr>
                <a:solidFill>
                  <a:schemeClr val="accent2"/>
                </a:solidFill>
              </a:defRPr>
            </a:lvl1pPr>
          </a:lstStyle>
          <a:p>
            <a:pPr rtl="0"/>
            <a:fld id="{D8DA9DAA-006C-4F4B-980E-E3DF019B24E2}" type="slidenum">
              <a:rPr lang="en-GB" noProof="0" smtClean="0"/>
              <a:pPr/>
              <a:t>‹#›</a:t>
            </a:fld>
            <a:endParaRPr lang="en-GB" noProof="0"/>
          </a:p>
        </p:txBody>
      </p:sp>
      <p:cxnSp>
        <p:nvCxnSpPr>
          <p:cNvPr id="9" name="Straight Connector 8">
            <a:extLst>
              <a:ext uri="{FF2B5EF4-FFF2-40B4-BE49-F238E27FC236}">
                <a16:creationId xmlns:a16="http://schemas.microsoft.com/office/drawing/2014/main" id="{FA8B3D0E-ED3F-46FA-AE79-5FEFDE9168E3}"/>
              </a:ext>
            </a:extLst>
          </p:cNvPr>
          <p:cNvCxnSpPr>
            <a:cxnSpLocks/>
          </p:cNvCxnSpPr>
          <p:nvPr userDrawn="1"/>
        </p:nvCxnSpPr>
        <p:spPr>
          <a:xfrm>
            <a:off x="0" y="806470"/>
            <a:ext cx="7903723" cy="0"/>
          </a:xfrm>
          <a:prstGeom prst="line">
            <a:avLst/>
          </a:prstGeom>
          <a:ln w="25400" cap="sq">
            <a:gradFill flip="none" rotWithShape="1">
              <a:gsLst>
                <a:gs pos="0">
                  <a:schemeClr val="accent2"/>
                </a:gs>
                <a:gs pos="100000">
                  <a:schemeClr val="accent4"/>
                </a:gs>
              </a:gsLst>
              <a:lin ang="10800000" scaled="1"/>
              <a:tileRect/>
            </a:gradFill>
            <a:bevel/>
          </a:ln>
        </p:spPr>
        <p:style>
          <a:lnRef idx="1">
            <a:schemeClr val="accent1"/>
          </a:lnRef>
          <a:fillRef idx="0">
            <a:schemeClr val="accent1"/>
          </a:fillRef>
          <a:effectRef idx="0">
            <a:schemeClr val="accent1"/>
          </a:effectRef>
          <a:fontRef idx="minor">
            <a:schemeClr val="tx1"/>
          </a:fontRef>
        </p:style>
      </p:cxnSp>
      <p:sp>
        <p:nvSpPr>
          <p:cNvPr id="17" name="Graphic 10">
            <a:extLst>
              <a:ext uri="{FF2B5EF4-FFF2-40B4-BE49-F238E27FC236}">
                <a16:creationId xmlns:a16="http://schemas.microsoft.com/office/drawing/2014/main" id="{AAD06B87-D9B2-4F94-B734-A8F039A2033F}"/>
              </a:ext>
            </a:extLst>
          </p:cNvPr>
          <p:cNvSpPr/>
          <p:nvPr userDrawn="1"/>
        </p:nvSpPr>
        <p:spPr>
          <a:xfrm>
            <a:off x="11281590" y="2070656"/>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pPr rtl="0"/>
            <a:endParaRPr lang="en-GB" noProof="0"/>
          </a:p>
        </p:txBody>
      </p:sp>
      <p:sp>
        <p:nvSpPr>
          <p:cNvPr id="19" name="Graphic 11">
            <a:extLst>
              <a:ext uri="{FF2B5EF4-FFF2-40B4-BE49-F238E27FC236}">
                <a16:creationId xmlns:a16="http://schemas.microsoft.com/office/drawing/2014/main" id="{BB13A13C-36EA-4B13-9175-C5FE95B34D33}"/>
              </a:ext>
            </a:extLst>
          </p:cNvPr>
          <p:cNvSpPr/>
          <p:nvPr userDrawn="1"/>
        </p:nvSpPr>
        <p:spPr>
          <a:xfrm>
            <a:off x="10969280" y="1780012"/>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pPr rtl="0"/>
            <a:endParaRPr lang="en-GB" noProof="0"/>
          </a:p>
        </p:txBody>
      </p:sp>
    </p:spTree>
    <p:extLst>
      <p:ext uri="{BB962C8B-B14F-4D97-AF65-F5344CB8AC3E}">
        <p14:creationId xmlns:p14="http://schemas.microsoft.com/office/powerpoint/2010/main" val="18971113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Section Header">
    <p:bg>
      <p:bgPr>
        <a:gradFill>
          <a:gsLst>
            <a:gs pos="100000">
              <a:schemeClr val="accent4"/>
            </a:gs>
            <a:gs pos="0">
              <a:schemeClr val="accent2"/>
            </a:gs>
          </a:gsLst>
          <a:lin ang="27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524000" y="1463040"/>
            <a:ext cx="9144000" cy="2340864"/>
          </a:xfrm>
        </p:spPr>
        <p:txBody>
          <a:bodyPr rtlCol="0" anchor="b">
            <a:normAutofit/>
          </a:bodyPr>
          <a:lstStyle>
            <a:lvl1pPr algn="ctr">
              <a:defRPr sz="6000" b="1" i="0" cap="all" baseline="0">
                <a:solidFill>
                  <a:schemeClr val="bg1"/>
                </a:solidFill>
              </a:defRPr>
            </a:lvl1pPr>
          </a:lstStyle>
          <a:p>
            <a:pPr rtl="0"/>
            <a:r>
              <a:rPr lang="en-US" noProof="0"/>
              <a:t>Click to edit Master title style</a:t>
            </a:r>
            <a:endParaRPr lang="en-GB" noProof="0"/>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527048" y="3858768"/>
            <a:ext cx="9144000" cy="1325880"/>
          </a:xfrm>
        </p:spPr>
        <p:txBody>
          <a:bodyPr rtlCol="0">
            <a:normAutofit/>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US" noProof="0"/>
              <a:t>Click to edit Master subtitle style</a:t>
            </a:r>
            <a:endParaRPr lang="en-GB" noProof="0"/>
          </a:p>
        </p:txBody>
      </p:sp>
      <p:sp>
        <p:nvSpPr>
          <p:cNvPr id="4" name="Graphic 12">
            <a:extLst>
              <a:ext uri="{FF2B5EF4-FFF2-40B4-BE49-F238E27FC236}">
                <a16:creationId xmlns:a16="http://schemas.microsoft.com/office/drawing/2014/main" id="{8A41917E-4B97-447C-98AB-970D625F1DE6}"/>
              </a:ext>
            </a:extLst>
          </p:cNvPr>
          <p:cNvSpPr/>
          <p:nvPr userDrawn="1"/>
        </p:nvSpPr>
        <p:spPr>
          <a:xfrm>
            <a:off x="10772266" y="3054359"/>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pPr rtl="0"/>
            <a:endParaRPr lang="en-GB" noProof="0"/>
          </a:p>
        </p:txBody>
      </p:sp>
      <p:sp>
        <p:nvSpPr>
          <p:cNvPr id="5" name="Graphic 13">
            <a:extLst>
              <a:ext uri="{FF2B5EF4-FFF2-40B4-BE49-F238E27FC236}">
                <a16:creationId xmlns:a16="http://schemas.microsoft.com/office/drawing/2014/main" id="{3B3FD238-4561-4AF8-A1F1-185B0CAFE2AC}"/>
              </a:ext>
            </a:extLst>
          </p:cNvPr>
          <p:cNvSpPr/>
          <p:nvPr userDrawn="1"/>
        </p:nvSpPr>
        <p:spPr>
          <a:xfrm>
            <a:off x="10724364" y="2515838"/>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pPr rtl="0"/>
            <a:endParaRPr lang="en-GB" noProof="0"/>
          </a:p>
        </p:txBody>
      </p:sp>
      <p:sp>
        <p:nvSpPr>
          <p:cNvPr id="6" name="Graphic 15">
            <a:extLst>
              <a:ext uri="{FF2B5EF4-FFF2-40B4-BE49-F238E27FC236}">
                <a16:creationId xmlns:a16="http://schemas.microsoft.com/office/drawing/2014/main" id="{BAB9414C-AE69-4648-873E-9CE6B2DF8A71}"/>
              </a:ext>
            </a:extLst>
          </p:cNvPr>
          <p:cNvSpPr/>
          <p:nvPr userDrawn="1"/>
        </p:nvSpPr>
        <p:spPr>
          <a:xfrm>
            <a:off x="11024834" y="2787572"/>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pPr rtl="0"/>
            <a:endParaRPr lang="en-GB" noProof="0"/>
          </a:p>
        </p:txBody>
      </p:sp>
      <p:sp>
        <p:nvSpPr>
          <p:cNvPr id="7" name="Graphic 22">
            <a:extLst>
              <a:ext uri="{FF2B5EF4-FFF2-40B4-BE49-F238E27FC236}">
                <a16:creationId xmlns:a16="http://schemas.microsoft.com/office/drawing/2014/main" id="{3BF75235-4E6E-4184-82A5-EE6FE7993BBC}"/>
              </a:ext>
            </a:extLst>
          </p:cNvPr>
          <p:cNvSpPr/>
          <p:nvPr userDrawn="1"/>
        </p:nvSpPr>
        <p:spPr>
          <a:xfrm>
            <a:off x="1261869" y="2633448"/>
            <a:ext cx="151536"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chemeClr val="bg1"/>
          </a:solidFill>
          <a:ln w="646" cap="flat">
            <a:noFill/>
            <a:prstDash val="solid"/>
            <a:miter/>
          </a:ln>
        </p:spPr>
        <p:txBody>
          <a:bodyPr rtlCol="0" anchor="ctr"/>
          <a:lstStyle/>
          <a:p>
            <a:pPr rtl="0"/>
            <a:endParaRPr lang="en-GB" noProof="0"/>
          </a:p>
        </p:txBody>
      </p:sp>
      <p:sp>
        <p:nvSpPr>
          <p:cNvPr id="11" name="Graphic 21">
            <a:extLst>
              <a:ext uri="{FF2B5EF4-FFF2-40B4-BE49-F238E27FC236}">
                <a16:creationId xmlns:a16="http://schemas.microsoft.com/office/drawing/2014/main" id="{E66FE37C-2F4B-42DA-BFF6-92DD00BDC49B}"/>
              </a:ext>
            </a:extLst>
          </p:cNvPr>
          <p:cNvSpPr/>
          <p:nvPr userDrawn="1"/>
        </p:nvSpPr>
        <p:spPr>
          <a:xfrm>
            <a:off x="1064053" y="3083338"/>
            <a:ext cx="95759" cy="95759"/>
          </a:xfrm>
          <a:custGeom>
            <a:avLst/>
            <a:gdLst>
              <a:gd name="connsiteX0" fmla="*/ 95759 w 95759"/>
              <a:gd name="connsiteY0" fmla="*/ 47880 h 95759"/>
              <a:gd name="connsiteX1" fmla="*/ 47880 w 95759"/>
              <a:gd name="connsiteY1" fmla="*/ 95759 h 95759"/>
              <a:gd name="connsiteX2" fmla="*/ 0 w 95759"/>
              <a:gd name="connsiteY2" fmla="*/ 47880 h 95759"/>
              <a:gd name="connsiteX3" fmla="*/ 47880 w 95759"/>
              <a:gd name="connsiteY3" fmla="*/ 0 h 95759"/>
              <a:gd name="connsiteX4" fmla="*/ 95759 w 95759"/>
              <a:gd name="connsiteY4" fmla="*/ 47880 h 95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chemeClr val="bg1"/>
          </a:solidFill>
          <a:ln w="469" cap="flat">
            <a:noFill/>
            <a:prstDash val="solid"/>
            <a:miter/>
          </a:ln>
        </p:spPr>
        <p:txBody>
          <a:bodyPr rtlCol="0" anchor="ctr"/>
          <a:lstStyle/>
          <a:p>
            <a:pPr rtl="0"/>
            <a:endParaRPr lang="en-GB" noProof="0"/>
          </a:p>
        </p:txBody>
      </p:sp>
      <p:sp>
        <p:nvSpPr>
          <p:cNvPr id="13" name="Graphic 23">
            <a:extLst>
              <a:ext uri="{FF2B5EF4-FFF2-40B4-BE49-F238E27FC236}">
                <a16:creationId xmlns:a16="http://schemas.microsoft.com/office/drawing/2014/main" id="{DDD38822-731A-48DA-A8A0-FBBAF7A6D65D}"/>
              </a:ext>
            </a:extLst>
          </p:cNvPr>
          <p:cNvSpPr/>
          <p:nvPr userDrawn="1"/>
        </p:nvSpPr>
        <p:spPr>
          <a:xfrm>
            <a:off x="1413405" y="3492870"/>
            <a:ext cx="108625"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chemeClr val="bg1"/>
          </a:solidFill>
          <a:ln w="516" cap="flat">
            <a:noFill/>
            <a:prstDash val="solid"/>
            <a:miter/>
          </a:ln>
        </p:spPr>
        <p:txBody>
          <a:bodyPr rtlCol="0" anchor="ctr"/>
          <a:lstStyle/>
          <a:p>
            <a:pPr rtl="0"/>
            <a:endParaRPr lang="en-GB" noProof="0"/>
          </a:p>
        </p:txBody>
      </p:sp>
    </p:spTree>
    <p:extLst>
      <p:ext uri="{BB962C8B-B14F-4D97-AF65-F5344CB8AC3E}">
        <p14:creationId xmlns:p14="http://schemas.microsoft.com/office/powerpoint/2010/main" val="34424820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p:txBody>
          <a:bodyPr rtlCol="0"/>
          <a:lstStyle>
            <a:lvl1pPr>
              <a:defRPr sz="5400"/>
            </a:lvl1pPr>
          </a:lstStyle>
          <a:p>
            <a:pPr rtl="0"/>
            <a:r>
              <a:rPr lang="en-US" noProof="0"/>
              <a:t>Click to edit Master title style</a:t>
            </a:r>
            <a:endParaRPr lang="en-GB" noProof="0"/>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p:txBody>
          <a:bodyPr rtlCol="0"/>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rtlCol="0"/>
          <a:lstStyle/>
          <a:p>
            <a:pPr rtl="0"/>
            <a:fld id="{D8DA9DAA-006C-4F4B-980E-E3DF019B24E2}" type="slidenum">
              <a:rPr lang="en-GB" noProof="0" smtClean="0"/>
              <a:t>‹#›</a:t>
            </a:fld>
            <a:endParaRPr lang="en-GB" noProof="0"/>
          </a:p>
        </p:txBody>
      </p:sp>
      <p:cxnSp>
        <p:nvCxnSpPr>
          <p:cNvPr id="7" name="Straight Connector 6">
            <a:extLst>
              <a:ext uri="{FF2B5EF4-FFF2-40B4-BE49-F238E27FC236}">
                <a16:creationId xmlns:a16="http://schemas.microsoft.com/office/drawing/2014/main" id="{5C05CAAB-DBA2-4548-AD5F-01BB97FBB207}"/>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17450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6391656" y="841248"/>
            <a:ext cx="4434840" cy="3236976"/>
          </a:xfrm>
        </p:spPr>
        <p:txBody>
          <a:bodyPr rtlCol="0" anchor="b"/>
          <a:lstStyle>
            <a:lvl1pPr algn="l">
              <a:lnSpc>
                <a:spcPct val="110000"/>
              </a:lnSpc>
              <a:spcBef>
                <a:spcPts val="1000"/>
              </a:spcBef>
              <a:defRPr sz="3600" b="0" i="0" cap="none" baseline="0"/>
            </a:lvl1pPr>
          </a:lstStyle>
          <a:p>
            <a:pPr rtl="0"/>
            <a:r>
              <a:rPr lang="en-US" noProof="0"/>
              <a:t>Click to edit Master title style</a:t>
            </a:r>
            <a:endParaRPr lang="en-GB" noProof="0"/>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6391655" y="4498848"/>
            <a:ext cx="4434835" cy="510474"/>
          </a:xfrm>
        </p:spPr>
        <p:txBody>
          <a:bodyPr rtlCol="0"/>
          <a:lstStyle>
            <a:lvl1pPr marL="0" indent="0" algn="l">
              <a:lnSpc>
                <a:spcPct val="110000"/>
              </a:lnSpc>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US" noProof="0"/>
              <a:t>Click to edit Master subtitle style</a:t>
            </a:r>
            <a:endParaRPr lang="en-GB" noProof="0"/>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a:xfrm rot="16200000">
            <a:off x="9811512" y="1591056"/>
            <a:ext cx="3547872" cy="365125"/>
          </a:xfrm>
        </p:spPr>
        <p:txBody>
          <a:bodyPr rtlCol="0"/>
          <a:lstStyle>
            <a:lvl1pPr>
              <a:defRPr>
                <a:solidFill>
                  <a:schemeClr val="accent2"/>
                </a:solidFill>
              </a:defRPr>
            </a:lvl1pPr>
          </a:lstStyle>
          <a:p>
            <a:pPr rtl="0"/>
            <a:r>
              <a:rPr lang="en-GB" noProof="0"/>
              <a:t>Presentation Title</a:t>
            </a:r>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rtlCol="0"/>
          <a:lstStyle>
            <a:lvl1pPr>
              <a:defRPr>
                <a:solidFill>
                  <a:schemeClr val="accent2"/>
                </a:solidFill>
              </a:defRPr>
            </a:lvl1pPr>
          </a:lstStyle>
          <a:p>
            <a:pPr rtl="0"/>
            <a:fld id="{D8DA9DAA-006C-4F4B-980E-E3DF019B24E2}" type="slidenum">
              <a:rPr lang="en-GB" noProof="0" smtClean="0"/>
              <a:pPr/>
              <a:t>‹#›</a:t>
            </a:fld>
            <a:endParaRPr lang="en-GB" noProof="0"/>
          </a:p>
        </p:txBody>
      </p:sp>
      <p:cxnSp>
        <p:nvCxnSpPr>
          <p:cNvPr id="7" name="Straight Connector 6">
            <a:extLst>
              <a:ext uri="{FF2B5EF4-FFF2-40B4-BE49-F238E27FC236}">
                <a16:creationId xmlns:a16="http://schemas.microsoft.com/office/drawing/2014/main" id="{6939C974-0ED4-4915-BBF7-1FB00C18AD45}"/>
              </a:ext>
            </a:extLst>
          </p:cNvPr>
          <p:cNvCxnSpPr>
            <a:cxnSpLocks/>
          </p:cNvCxnSpPr>
          <p:nvPr userDrawn="1"/>
        </p:nvCxnSpPr>
        <p:spPr>
          <a:xfrm>
            <a:off x="11586162" y="3619272"/>
            <a:ext cx="0" cy="3238728"/>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515930B2-E36D-4D05-A6B3-CA1BF61D50CC}"/>
              </a:ext>
            </a:extLst>
          </p:cNvPr>
          <p:cNvSpPr/>
          <p:nvPr userDrawn="1"/>
        </p:nvSpPr>
        <p:spPr>
          <a:xfrm>
            <a:off x="0" y="0"/>
            <a:ext cx="5779911"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3" name="Picture Placeholder 12">
            <a:extLst>
              <a:ext uri="{FF2B5EF4-FFF2-40B4-BE49-F238E27FC236}">
                <a16:creationId xmlns:a16="http://schemas.microsoft.com/office/drawing/2014/main" id="{9CEC7E0F-60E8-418B-978D-C607C82E97F7}"/>
              </a:ext>
            </a:extLst>
          </p:cNvPr>
          <p:cNvSpPr>
            <a:spLocks noGrp="1"/>
          </p:cNvSpPr>
          <p:nvPr>
            <p:ph type="pic" sz="quarter" idx="13"/>
          </p:nvPr>
        </p:nvSpPr>
        <p:spPr>
          <a:xfrm>
            <a:off x="283464" y="301752"/>
            <a:ext cx="5221224" cy="6263640"/>
          </a:xfrm>
        </p:spPr>
        <p:txBody>
          <a:bodyPr rtlCol="0" anchor="ctr"/>
          <a:lstStyle>
            <a:lvl1pPr algn="ctr">
              <a:buNone/>
              <a:defRPr>
                <a:solidFill>
                  <a:schemeClr val="bg1"/>
                </a:solidFill>
              </a:defRPr>
            </a:lvl1pPr>
          </a:lstStyle>
          <a:p>
            <a:pPr rtl="0"/>
            <a:r>
              <a:rPr lang="en-US" noProof="0"/>
              <a:t>Click icon to add picture</a:t>
            </a:r>
            <a:endParaRPr lang="en-GB" noProof="0"/>
          </a:p>
        </p:txBody>
      </p:sp>
    </p:spTree>
    <p:extLst>
      <p:ext uri="{BB962C8B-B14F-4D97-AF65-F5344CB8AC3E}">
        <p14:creationId xmlns:p14="http://schemas.microsoft.com/office/powerpoint/2010/main" val="12990486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3_Title and Content">
    <p:bg>
      <p:bgPr>
        <a:gradFill>
          <a:gsLst>
            <a:gs pos="100000">
              <a:schemeClr val="accent4"/>
            </a:gs>
            <a:gs pos="0">
              <a:schemeClr val="accent2"/>
            </a:gs>
          </a:gsLst>
          <a:lin ang="189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hasCustomPrompt="1"/>
          </p:nvPr>
        </p:nvSpPr>
        <p:spPr>
          <a:xfrm>
            <a:off x="576072" y="365125"/>
            <a:ext cx="10771632" cy="1325563"/>
          </a:xfrm>
        </p:spPr>
        <p:txBody>
          <a:bodyPr rtlCol="0"/>
          <a:lstStyle>
            <a:lvl1pPr>
              <a:defRPr sz="5400" b="1" cap="all" baseline="0">
                <a:solidFill>
                  <a:schemeClr val="bg1"/>
                </a:solidFill>
              </a:defRPr>
            </a:lvl1pPr>
          </a:lstStyle>
          <a:p>
            <a:pPr rtl="0"/>
            <a:r>
              <a:rPr lang="en-GB" noProof="0"/>
              <a:t>Title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a:xfrm>
            <a:off x="576072" y="1825625"/>
            <a:ext cx="10771632" cy="4351338"/>
          </a:xfrm>
        </p:spPr>
        <p:txBody>
          <a:bodyPr rtlCol="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4" name="Date Placeholder 3">
            <a:extLst>
              <a:ext uri="{FF2B5EF4-FFF2-40B4-BE49-F238E27FC236}">
                <a16:creationId xmlns:a16="http://schemas.microsoft.com/office/drawing/2014/main" id="{D097BB2D-4E2C-4490-A2A3-4B68BCC5D2F9}"/>
              </a:ext>
            </a:extLst>
          </p:cNvPr>
          <p:cNvSpPr>
            <a:spLocks noGrp="1"/>
          </p:cNvSpPr>
          <p:nvPr>
            <p:ph type="dt" sz="half" idx="10"/>
          </p:nvPr>
        </p:nvSpPr>
        <p:spPr>
          <a:xfrm>
            <a:off x="658368" y="6356350"/>
            <a:ext cx="2743200" cy="365125"/>
          </a:xfrm>
        </p:spPr>
        <p:txBody>
          <a:bodyPr rtlCol="0"/>
          <a:lstStyle>
            <a:lvl1pPr>
              <a:defRPr>
                <a:solidFill>
                  <a:schemeClr val="bg1"/>
                </a:solidFill>
              </a:defRPr>
            </a:lvl1pPr>
          </a:lstStyle>
          <a:p>
            <a:pPr rtl="0"/>
            <a:r>
              <a:rPr lang="en-GB" noProof="0"/>
              <a:t>9/3/20XX</a:t>
            </a:r>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a:xfrm>
            <a:off x="8503920" y="841248"/>
            <a:ext cx="3630168" cy="365125"/>
          </a:xfrm>
        </p:spPr>
        <p:txBody>
          <a:bodyPr rtlCol="0"/>
          <a:lstStyle>
            <a:lvl1pPr>
              <a:defRPr>
                <a:solidFill>
                  <a:schemeClr val="bg1"/>
                </a:solidFill>
              </a:defRPr>
            </a:lvl1pPr>
          </a:lstStyle>
          <a:p>
            <a:pPr rtl="0"/>
            <a:r>
              <a:rPr lang="en-GB" noProof="0"/>
              <a:t>Presentation Title</a:t>
            </a:r>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rtlCol="0"/>
          <a:lstStyle>
            <a:lvl1pPr>
              <a:defRPr>
                <a:solidFill>
                  <a:schemeClr val="bg1"/>
                </a:solidFill>
              </a:defRPr>
            </a:lvl1pPr>
          </a:lstStyle>
          <a:p>
            <a:pPr rtl="0"/>
            <a:fld id="{D8DA9DAA-006C-4F4B-980E-E3DF019B24E2}" type="slidenum">
              <a:rPr lang="en-GB" noProof="0" smtClean="0"/>
              <a:pPr/>
              <a:t>‹#›</a:t>
            </a:fld>
            <a:endParaRPr lang="en-GB" noProof="0"/>
          </a:p>
        </p:txBody>
      </p:sp>
      <p:sp>
        <p:nvSpPr>
          <p:cNvPr id="9" name="Graphic 22">
            <a:extLst>
              <a:ext uri="{FF2B5EF4-FFF2-40B4-BE49-F238E27FC236}">
                <a16:creationId xmlns:a16="http://schemas.microsoft.com/office/drawing/2014/main" id="{4EADA2ED-8A8C-4D17-8798-F26BF3B4CE25}"/>
              </a:ext>
            </a:extLst>
          </p:cNvPr>
          <p:cNvSpPr/>
          <p:nvPr userDrawn="1"/>
        </p:nvSpPr>
        <p:spPr>
          <a:xfrm>
            <a:off x="11202264" y="344083"/>
            <a:ext cx="151536"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chemeClr val="bg1"/>
          </a:solidFill>
          <a:ln w="646" cap="flat">
            <a:noFill/>
            <a:prstDash val="solid"/>
            <a:miter/>
          </a:ln>
        </p:spPr>
        <p:txBody>
          <a:bodyPr rtlCol="0" anchor="ctr"/>
          <a:lstStyle/>
          <a:p>
            <a:pPr rtl="0"/>
            <a:endParaRPr lang="en-GB" noProof="0"/>
          </a:p>
        </p:txBody>
      </p:sp>
      <p:sp>
        <p:nvSpPr>
          <p:cNvPr id="11" name="Graphic 23">
            <a:extLst>
              <a:ext uri="{FF2B5EF4-FFF2-40B4-BE49-F238E27FC236}">
                <a16:creationId xmlns:a16="http://schemas.microsoft.com/office/drawing/2014/main" id="{54AB3A25-6605-4446-9E53-ACEECD25E27B}"/>
              </a:ext>
            </a:extLst>
          </p:cNvPr>
          <p:cNvSpPr/>
          <p:nvPr userDrawn="1"/>
        </p:nvSpPr>
        <p:spPr>
          <a:xfrm>
            <a:off x="11563141" y="590910"/>
            <a:ext cx="108625"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chemeClr val="bg1"/>
          </a:solidFill>
          <a:ln w="516" cap="flat">
            <a:noFill/>
            <a:prstDash val="solid"/>
            <a:miter/>
          </a:ln>
        </p:spPr>
        <p:txBody>
          <a:bodyPr rtlCol="0" anchor="ctr"/>
          <a:lstStyle/>
          <a:p>
            <a:pPr rtl="0"/>
            <a:endParaRPr lang="en-GB" noProof="0"/>
          </a:p>
        </p:txBody>
      </p:sp>
    </p:spTree>
    <p:extLst>
      <p:ext uri="{BB962C8B-B14F-4D97-AF65-F5344CB8AC3E}">
        <p14:creationId xmlns:p14="http://schemas.microsoft.com/office/powerpoint/2010/main" val="1222635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7166-6921-4546-BA2C-99E464681F40}"/>
              </a:ext>
            </a:extLst>
          </p:cNvPr>
          <p:cNvSpPr>
            <a:spLocks noGrp="1"/>
          </p:cNvSpPr>
          <p:nvPr>
            <p:ph type="title"/>
          </p:nvPr>
        </p:nvSpPr>
        <p:spPr/>
        <p:txBody>
          <a:bodyPr rtlCol="0"/>
          <a:lstStyle/>
          <a:p>
            <a:pPr rtl="0"/>
            <a:r>
              <a:rPr lang="en-US" noProof="0"/>
              <a:t>Click to edit Master title style</a:t>
            </a:r>
            <a:endParaRPr lang="en-GB" noProof="0"/>
          </a:p>
        </p:txBody>
      </p:sp>
      <p:sp>
        <p:nvSpPr>
          <p:cNvPr id="3" name="Content Placeholder 2">
            <a:extLst>
              <a:ext uri="{FF2B5EF4-FFF2-40B4-BE49-F238E27FC236}">
                <a16:creationId xmlns:a16="http://schemas.microsoft.com/office/drawing/2014/main" id="{695B9122-6371-4049-B57A-33DED7DA2F76}"/>
              </a:ext>
            </a:extLst>
          </p:cNvPr>
          <p:cNvSpPr>
            <a:spLocks noGrp="1"/>
          </p:cNvSpPr>
          <p:nvPr>
            <p:ph sz="half" idx="1"/>
          </p:nvPr>
        </p:nvSpPr>
        <p:spPr>
          <a:xfrm>
            <a:off x="1444752" y="1825625"/>
            <a:ext cx="4553712" cy="4351338"/>
          </a:xfrm>
        </p:spPr>
        <p:txBody>
          <a:bodyPr rtlCol="0">
            <a:normAutofit/>
          </a:bodyPr>
          <a:lstStyle>
            <a:lvl1pPr>
              <a:defRPr sz="2400"/>
            </a:lvl1pPr>
            <a:lvl2pPr>
              <a:defRPr sz="2000"/>
            </a:lvl2pPr>
            <a:lvl3pPr>
              <a:defRPr sz="1800"/>
            </a:lvl3pPr>
            <a:lvl4pPr>
              <a:defRPr sz="1600"/>
            </a:lvl4pPr>
            <a:lvl5pPr>
              <a:defRPr sz="1600"/>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4" name="Content Placeholder 3">
            <a:extLst>
              <a:ext uri="{FF2B5EF4-FFF2-40B4-BE49-F238E27FC236}">
                <a16:creationId xmlns:a16="http://schemas.microsoft.com/office/drawing/2014/main" id="{BA14555D-0753-4312-A26B-2338813F9BB1}"/>
              </a:ext>
            </a:extLst>
          </p:cNvPr>
          <p:cNvSpPr>
            <a:spLocks noGrp="1"/>
          </p:cNvSpPr>
          <p:nvPr>
            <p:ph sz="half" idx="2"/>
          </p:nvPr>
        </p:nvSpPr>
        <p:spPr>
          <a:xfrm>
            <a:off x="6784848" y="1825625"/>
            <a:ext cx="4553712" cy="4351338"/>
          </a:xfrm>
        </p:spPr>
        <p:txBody>
          <a:bodyPr rtlCol="0">
            <a:normAutofit/>
          </a:bodyPr>
          <a:lstStyle>
            <a:lvl1pPr>
              <a:defRPr sz="2400"/>
            </a:lvl1pPr>
            <a:lvl2pPr>
              <a:defRPr sz="2000"/>
            </a:lvl2pPr>
            <a:lvl3pPr>
              <a:defRPr sz="1800"/>
            </a:lvl3pPr>
            <a:lvl4pPr>
              <a:defRPr sz="1600"/>
            </a:lvl4pPr>
            <a:lvl5pPr>
              <a:defRPr sz="1600"/>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cxnSp>
        <p:nvCxnSpPr>
          <p:cNvPr id="8" name="Straight Connector 7">
            <a:extLst>
              <a:ext uri="{FF2B5EF4-FFF2-40B4-BE49-F238E27FC236}">
                <a16:creationId xmlns:a16="http://schemas.microsoft.com/office/drawing/2014/main" id="{3FB7E8F4-3FB3-45AB-A381-9093CA95AAE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0" name="Graphic 15">
            <a:extLst>
              <a:ext uri="{FF2B5EF4-FFF2-40B4-BE49-F238E27FC236}">
                <a16:creationId xmlns:a16="http://schemas.microsoft.com/office/drawing/2014/main" id="{D8685329-C6A1-4CB4-8AAE-150D0341F6A2}"/>
              </a:ext>
            </a:extLst>
          </p:cNvPr>
          <p:cNvSpPr/>
          <p:nvPr userDrawn="1"/>
        </p:nvSpPr>
        <p:spPr>
          <a:xfrm>
            <a:off x="10508317" y="492206"/>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pPr rtl="0"/>
            <a:endParaRPr lang="en-GB" noProof="0"/>
          </a:p>
        </p:txBody>
      </p:sp>
      <p:sp>
        <p:nvSpPr>
          <p:cNvPr id="12" name="Graphic 16">
            <a:extLst>
              <a:ext uri="{FF2B5EF4-FFF2-40B4-BE49-F238E27FC236}">
                <a16:creationId xmlns:a16="http://schemas.microsoft.com/office/drawing/2014/main" id="{83CE1DAA-30A3-41AE-8AE1-A7EE5C48A6F3}"/>
              </a:ext>
            </a:extLst>
          </p:cNvPr>
          <p:cNvSpPr/>
          <p:nvPr userDrawn="1"/>
        </p:nvSpPr>
        <p:spPr>
          <a:xfrm>
            <a:off x="11477944" y="105558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pPr rtl="0"/>
            <a:endParaRPr lang="en-GB" noProof="0"/>
          </a:p>
        </p:txBody>
      </p:sp>
      <p:sp>
        <p:nvSpPr>
          <p:cNvPr id="14" name="Graphic 14">
            <a:extLst>
              <a:ext uri="{FF2B5EF4-FFF2-40B4-BE49-F238E27FC236}">
                <a16:creationId xmlns:a16="http://schemas.microsoft.com/office/drawing/2014/main" id="{065162DD-7ACB-4F9C-90DD-24C743035892}"/>
              </a:ext>
            </a:extLst>
          </p:cNvPr>
          <p:cNvSpPr/>
          <p:nvPr userDrawn="1"/>
        </p:nvSpPr>
        <p:spPr>
          <a:xfrm>
            <a:off x="11241555" y="44663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pPr rtl="0"/>
            <a:endParaRPr lang="en-GB" noProof="0"/>
          </a:p>
        </p:txBody>
      </p:sp>
    </p:spTree>
    <p:extLst>
      <p:ext uri="{BB962C8B-B14F-4D97-AF65-F5344CB8AC3E}">
        <p14:creationId xmlns:p14="http://schemas.microsoft.com/office/powerpoint/2010/main" val="12052880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DA4224-F4E4-47A4-ACF7-2317493908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en-US" noProof="0"/>
              <a:t>Click to edit Master title style</a:t>
            </a:r>
            <a:endParaRPr lang="en-GB" noProof="0"/>
          </a:p>
        </p:txBody>
      </p:sp>
      <p:sp>
        <p:nvSpPr>
          <p:cNvPr id="3" name="Text Placeholder 2">
            <a:extLst>
              <a:ext uri="{FF2B5EF4-FFF2-40B4-BE49-F238E27FC236}">
                <a16:creationId xmlns:a16="http://schemas.microsoft.com/office/drawing/2014/main" id="{31679907-DC49-4B86-A34C-C97DBC26A9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en-GB" noProof="0"/>
              <a:t>Click to edit Master text styles</a:t>
            </a:r>
          </a:p>
          <a:p>
            <a:pPr lvl="1" rtl="0"/>
            <a:r>
              <a:rPr lang="en-GB" noProof="0"/>
              <a:t>Second level</a:t>
            </a:r>
          </a:p>
          <a:p>
            <a:pPr lvl="2" rtl="0"/>
            <a:r>
              <a:rPr lang="en-GB" noProof="0"/>
              <a:t>Third level</a:t>
            </a:r>
          </a:p>
          <a:p>
            <a:pPr lvl="3" rtl="0"/>
            <a:r>
              <a:rPr lang="en-GB" noProof="0"/>
              <a:t>Quarter level</a:t>
            </a:r>
          </a:p>
          <a:p>
            <a:pPr lvl="4" rtl="0"/>
            <a:r>
              <a:rPr lang="en-GB" noProof="0"/>
              <a:t>Fifth level</a:t>
            </a:r>
          </a:p>
        </p:txBody>
      </p:sp>
      <p:sp>
        <p:nvSpPr>
          <p:cNvPr id="4" name="Date Placeholder 3">
            <a:extLst>
              <a:ext uri="{FF2B5EF4-FFF2-40B4-BE49-F238E27FC236}">
                <a16:creationId xmlns:a16="http://schemas.microsoft.com/office/drawing/2014/main" id="{25DBC8A0-34FC-4B6E-B42B-A721267D89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i="0" cap="all" spc="100" baseline="0">
                <a:solidFill>
                  <a:schemeClr val="tx1">
                    <a:tint val="75000"/>
                  </a:schemeClr>
                </a:solidFill>
              </a:defRPr>
            </a:lvl1pPr>
          </a:lstStyle>
          <a:p>
            <a:pPr rtl="0"/>
            <a:r>
              <a:rPr lang="en-GB" noProof="0"/>
              <a:t>9/3/20XX</a:t>
            </a:r>
          </a:p>
        </p:txBody>
      </p:sp>
      <p:sp>
        <p:nvSpPr>
          <p:cNvPr id="5" name="Footer Placeholder 4">
            <a:extLst>
              <a:ext uri="{FF2B5EF4-FFF2-40B4-BE49-F238E27FC236}">
                <a16:creationId xmlns:a16="http://schemas.microsoft.com/office/drawing/2014/main" id="{609AC0B6-4CC4-4E41-8A4D-F62E17F285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tx1">
                    <a:tint val="75000"/>
                  </a:schemeClr>
                </a:solidFill>
              </a:defRPr>
            </a:lvl1pPr>
          </a:lstStyle>
          <a:p>
            <a:pPr rtl="0"/>
            <a:r>
              <a:rPr lang="en-GB" noProof="0"/>
              <a:t>Presentation Title</a:t>
            </a:r>
          </a:p>
        </p:txBody>
      </p:sp>
      <p:sp>
        <p:nvSpPr>
          <p:cNvPr id="6" name="Slide Number Placeholder 5">
            <a:extLst>
              <a:ext uri="{FF2B5EF4-FFF2-40B4-BE49-F238E27FC236}">
                <a16:creationId xmlns:a16="http://schemas.microsoft.com/office/drawing/2014/main" id="{F6C0E9BD-90BD-46AE-8A0D-06796ADB76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cap="all" spc="100" baseline="0">
                <a:solidFill>
                  <a:schemeClr val="tx1">
                    <a:tint val="75000"/>
                  </a:schemeClr>
                </a:solidFill>
              </a:defRPr>
            </a:lvl1pPr>
          </a:lstStyle>
          <a:p>
            <a:pPr rtl="0"/>
            <a:fld id="{D8DA9DAA-006C-4F4B-980E-E3DF019B24E2}" type="slidenum">
              <a:rPr lang="en-GB" noProof="0" smtClean="0"/>
              <a:t>‹#›</a:t>
            </a:fld>
            <a:endParaRPr lang="en-GB" noProof="0"/>
          </a:p>
        </p:txBody>
      </p:sp>
    </p:spTree>
    <p:extLst>
      <p:ext uri="{BB962C8B-B14F-4D97-AF65-F5344CB8AC3E}">
        <p14:creationId xmlns:p14="http://schemas.microsoft.com/office/powerpoint/2010/main" val="1999713800"/>
      </p:ext>
    </p:extLst>
  </p:cSld>
  <p:clrMap bg1="lt1" tx1="dk1" bg2="lt2" tx2="dk2" accent1="accent1" accent2="accent2" accent3="accent3" accent4="accent4" accent5="accent5" accent6="accent6" hlink="hlink" folHlink="folHlink"/>
  <p:sldLayoutIdLst>
    <p:sldLayoutId id="2147483697" r:id="rId1"/>
    <p:sldLayoutId id="2147483708" r:id="rId2"/>
    <p:sldLayoutId id="2147483717" r:id="rId3"/>
    <p:sldLayoutId id="2147483710" r:id="rId4"/>
    <p:sldLayoutId id="2147483709" r:id="rId5"/>
    <p:sldLayoutId id="2147483698" r:id="rId6"/>
    <p:sldLayoutId id="2147483713" r:id="rId7"/>
    <p:sldLayoutId id="2147483712" r:id="rId8"/>
    <p:sldLayoutId id="2147483700" r:id="rId9"/>
    <p:sldLayoutId id="2147483701" r:id="rId10"/>
    <p:sldLayoutId id="2147483716" r:id="rId11"/>
    <p:sldLayoutId id="2147483714" r:id="rId12"/>
    <p:sldLayoutId id="2147483715" r:id="rId13"/>
    <p:sldLayoutId id="2147483702" r:id="rId14"/>
    <p:sldLayoutId id="2147483703" r:id="rId15"/>
    <p:sldLayoutId id="2147483704" r:id="rId16"/>
    <p:sldLayoutId id="2147483705" r:id="rId17"/>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16.png"/><Relationship Id="rId4" Type="http://schemas.openxmlformats.org/officeDocument/2006/relationships/image" Target="../media/image18.png"/><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3.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16.png"/><Relationship Id="rId2" Type="http://schemas.openxmlformats.org/officeDocument/2006/relationships/notesSlide" Target="../notesSlides/notesSlide6.xml"/><Relationship Id="rId16" Type="http://schemas.openxmlformats.org/officeDocument/2006/relationships/image" Target="../media/image36.png"/><Relationship Id="rId1" Type="http://schemas.openxmlformats.org/officeDocument/2006/relationships/slideLayout" Target="../slideLayouts/slideLayout3.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5.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39.png"/><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06C7B3-9E4C-B275-409A-3F772A00469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3D74E2E1-4746-C294-3BBB-F715F6878309}"/>
              </a:ext>
            </a:extLst>
          </p:cNvPr>
          <p:cNvSpPr>
            <a:spLocks noGrp="1"/>
          </p:cNvSpPr>
          <p:nvPr>
            <p:ph type="body" sz="quarter" idx="13"/>
          </p:nvPr>
        </p:nvSpPr>
        <p:spPr>
          <a:xfrm>
            <a:off x="870857" y="620712"/>
            <a:ext cx="10437720" cy="4452031"/>
          </a:xfrm>
        </p:spPr>
        <p:txBody>
          <a:bodyPr rtlCol="0"/>
          <a:lstStyle/>
          <a:p>
            <a:pPr rtl="0"/>
            <a:endParaRPr lang="en-GB" sz="2000" dirty="0"/>
          </a:p>
          <a:p>
            <a:pPr rtl="0"/>
            <a:endParaRPr lang="en-GB" dirty="0"/>
          </a:p>
          <a:p>
            <a:pPr rtl="0"/>
            <a:endParaRPr lang="en-GB" dirty="0"/>
          </a:p>
          <a:p>
            <a:pPr rtl="0"/>
            <a:endParaRPr lang="en-GB" dirty="0"/>
          </a:p>
          <a:p>
            <a:pPr rtl="0"/>
            <a:endParaRPr lang="en-GB" dirty="0"/>
          </a:p>
          <a:p>
            <a:pPr algn="ctr" rtl="0"/>
            <a:r>
              <a:rPr lang="en-GB" sz="3600" dirty="0"/>
              <a:t>Alan Gerono</a:t>
            </a:r>
          </a:p>
          <a:p>
            <a:pPr algn="ctr" rtl="0"/>
            <a:r>
              <a:rPr lang="en-GB" dirty="0"/>
              <a:t>Volunteering Development Officer</a:t>
            </a:r>
          </a:p>
          <a:p>
            <a:pPr algn="ctr" rtl="0"/>
            <a:r>
              <a:rPr lang="en-GB" dirty="0"/>
              <a:t>Community Action Northumberland</a:t>
            </a:r>
          </a:p>
        </p:txBody>
      </p:sp>
    </p:spTree>
    <p:extLst>
      <p:ext uri="{BB962C8B-B14F-4D97-AF65-F5344CB8AC3E}">
        <p14:creationId xmlns:p14="http://schemas.microsoft.com/office/powerpoint/2010/main" val="29742988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1F9392-E7EC-99CE-C9E6-E81C722C8861}"/>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EA88AE54-F2BD-F0BC-DC68-24B235ADB5C7}"/>
              </a:ext>
            </a:extLst>
          </p:cNvPr>
          <p:cNvSpPr>
            <a:spLocks noGrp="1"/>
          </p:cNvSpPr>
          <p:nvPr>
            <p:ph type="body" sz="quarter" idx="13"/>
          </p:nvPr>
        </p:nvSpPr>
        <p:spPr>
          <a:xfrm>
            <a:off x="6749143" y="693231"/>
            <a:ext cx="4472348" cy="4452031"/>
          </a:xfrm>
        </p:spPr>
        <p:txBody>
          <a:bodyPr rtlCol="0"/>
          <a:lstStyle/>
          <a:p>
            <a:pPr algn="l" rtl="0"/>
            <a:endParaRPr lang="en-GB" sz="2000" b="1" dirty="0">
              <a:solidFill>
                <a:schemeClr val="bg1"/>
              </a:solidFill>
            </a:endParaRPr>
          </a:p>
          <a:p>
            <a:pPr algn="l" rtl="0"/>
            <a:endParaRPr lang="en-GB" sz="2000" b="1" dirty="0"/>
          </a:p>
          <a:p>
            <a:pPr algn="l" rtl="0"/>
            <a:r>
              <a:rPr lang="en-GB" sz="2000" b="1" dirty="0"/>
              <a:t>Training and development specifically for village hall volunteers</a:t>
            </a:r>
            <a:endParaRPr lang="en-GB" sz="2000" b="1" dirty="0">
              <a:solidFill>
                <a:schemeClr val="bg1"/>
              </a:solidFill>
            </a:endParaRPr>
          </a:p>
          <a:p>
            <a:pPr algn="l" rtl="0"/>
            <a:r>
              <a:rPr lang="en-GB" sz="2000" dirty="0"/>
              <a:t> </a:t>
            </a:r>
          </a:p>
          <a:p>
            <a:pPr algn="l" rtl="0"/>
            <a:endParaRPr lang="en-GB" sz="2000" dirty="0"/>
          </a:p>
          <a:p>
            <a:pPr rtl="0"/>
            <a:endParaRPr lang="en-GB" dirty="0"/>
          </a:p>
        </p:txBody>
      </p:sp>
      <p:pic>
        <p:nvPicPr>
          <p:cNvPr id="7" name="Picture 6">
            <a:extLst>
              <a:ext uri="{FF2B5EF4-FFF2-40B4-BE49-F238E27FC236}">
                <a16:creationId xmlns:a16="http://schemas.microsoft.com/office/drawing/2014/main" id="{3F7437E8-252B-DE6F-AEBB-7F4E2558A234}"/>
              </a:ext>
            </a:extLst>
          </p:cNvPr>
          <p:cNvPicPr>
            <a:picLocks noChangeAspect="1"/>
          </p:cNvPicPr>
          <p:nvPr/>
        </p:nvPicPr>
        <p:blipFill>
          <a:blip r:embed="rId3"/>
          <a:stretch>
            <a:fillRect/>
          </a:stretch>
        </p:blipFill>
        <p:spPr>
          <a:xfrm>
            <a:off x="6693440" y="5618871"/>
            <a:ext cx="4528051" cy="545898"/>
          </a:xfrm>
          <a:prstGeom prst="rect">
            <a:avLst/>
          </a:prstGeom>
        </p:spPr>
      </p:pic>
      <p:pic>
        <p:nvPicPr>
          <p:cNvPr id="4" name="Picture 3">
            <a:extLst>
              <a:ext uri="{FF2B5EF4-FFF2-40B4-BE49-F238E27FC236}">
                <a16:creationId xmlns:a16="http://schemas.microsoft.com/office/drawing/2014/main" id="{6CCDC0CD-A286-5BBA-BDF5-2F39B2C96480}"/>
              </a:ext>
            </a:extLst>
          </p:cNvPr>
          <p:cNvPicPr>
            <a:picLocks noChangeAspect="1"/>
          </p:cNvPicPr>
          <p:nvPr/>
        </p:nvPicPr>
        <p:blipFill>
          <a:blip r:embed="rId4"/>
          <a:stretch>
            <a:fillRect/>
          </a:stretch>
        </p:blipFill>
        <p:spPr>
          <a:xfrm>
            <a:off x="1166732" y="1016412"/>
            <a:ext cx="5255839" cy="4938074"/>
          </a:xfrm>
          <a:prstGeom prst="rect">
            <a:avLst/>
          </a:prstGeom>
        </p:spPr>
      </p:pic>
    </p:spTree>
    <p:extLst>
      <p:ext uri="{BB962C8B-B14F-4D97-AF65-F5344CB8AC3E}">
        <p14:creationId xmlns:p14="http://schemas.microsoft.com/office/powerpoint/2010/main" val="8385843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050AD3-60C4-21D6-9541-CED12A57F5A9}"/>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44062DA-2010-CD0E-266C-22384D2BDFA9}"/>
              </a:ext>
            </a:extLst>
          </p:cNvPr>
          <p:cNvSpPr>
            <a:spLocks noGrp="1"/>
          </p:cNvSpPr>
          <p:nvPr>
            <p:ph type="body" sz="quarter" idx="13"/>
          </p:nvPr>
        </p:nvSpPr>
        <p:spPr>
          <a:xfrm>
            <a:off x="6749143" y="693231"/>
            <a:ext cx="4472348" cy="4452031"/>
          </a:xfrm>
        </p:spPr>
        <p:txBody>
          <a:bodyPr rtlCol="0"/>
          <a:lstStyle/>
          <a:p>
            <a:pPr algn="l" rtl="0"/>
            <a:endParaRPr lang="en-GB" sz="2000" b="1" dirty="0">
              <a:solidFill>
                <a:schemeClr val="bg1"/>
              </a:solidFill>
            </a:endParaRPr>
          </a:p>
          <a:p>
            <a:pPr algn="l" rtl="0"/>
            <a:endParaRPr lang="en-GB" sz="2000" b="1" dirty="0"/>
          </a:p>
          <a:p>
            <a:pPr algn="l" rtl="0"/>
            <a:r>
              <a:rPr lang="en-GB" sz="2000" b="1" dirty="0">
                <a:solidFill>
                  <a:schemeClr val="bg1"/>
                </a:solidFill>
              </a:rPr>
              <a:t>Encouraging volunteering at Rural Employment Hubs</a:t>
            </a:r>
            <a:endParaRPr lang="en-GB" sz="2000" dirty="0"/>
          </a:p>
          <a:p>
            <a:pPr algn="l" rtl="0"/>
            <a:endParaRPr lang="en-GB" sz="2000" dirty="0"/>
          </a:p>
          <a:p>
            <a:pPr rtl="0"/>
            <a:endParaRPr lang="en-GB" dirty="0"/>
          </a:p>
        </p:txBody>
      </p:sp>
      <p:pic>
        <p:nvPicPr>
          <p:cNvPr id="7" name="Picture 6">
            <a:extLst>
              <a:ext uri="{FF2B5EF4-FFF2-40B4-BE49-F238E27FC236}">
                <a16:creationId xmlns:a16="http://schemas.microsoft.com/office/drawing/2014/main" id="{7513B346-3F7B-956A-CE3E-3FA527B4F16A}"/>
              </a:ext>
            </a:extLst>
          </p:cNvPr>
          <p:cNvPicPr>
            <a:picLocks noChangeAspect="1"/>
          </p:cNvPicPr>
          <p:nvPr/>
        </p:nvPicPr>
        <p:blipFill>
          <a:blip r:embed="rId3"/>
          <a:stretch>
            <a:fillRect/>
          </a:stretch>
        </p:blipFill>
        <p:spPr>
          <a:xfrm>
            <a:off x="6693440" y="5618871"/>
            <a:ext cx="4528051" cy="545898"/>
          </a:xfrm>
          <a:prstGeom prst="rect">
            <a:avLst/>
          </a:prstGeom>
        </p:spPr>
      </p:pic>
      <p:pic>
        <p:nvPicPr>
          <p:cNvPr id="4" name="Picture 3">
            <a:extLst>
              <a:ext uri="{FF2B5EF4-FFF2-40B4-BE49-F238E27FC236}">
                <a16:creationId xmlns:a16="http://schemas.microsoft.com/office/drawing/2014/main" id="{50E1B574-4CE7-22BB-2C6B-0E2C9C558670}"/>
              </a:ext>
            </a:extLst>
          </p:cNvPr>
          <p:cNvPicPr>
            <a:picLocks noChangeAspect="1"/>
          </p:cNvPicPr>
          <p:nvPr/>
        </p:nvPicPr>
        <p:blipFill>
          <a:blip r:embed="rId4"/>
          <a:stretch>
            <a:fillRect/>
          </a:stretch>
        </p:blipFill>
        <p:spPr>
          <a:xfrm>
            <a:off x="1068032" y="1046689"/>
            <a:ext cx="5027967" cy="4845132"/>
          </a:xfrm>
          <a:prstGeom prst="rect">
            <a:avLst/>
          </a:prstGeom>
        </p:spPr>
      </p:pic>
    </p:spTree>
    <p:extLst>
      <p:ext uri="{BB962C8B-B14F-4D97-AF65-F5344CB8AC3E}">
        <p14:creationId xmlns:p14="http://schemas.microsoft.com/office/powerpoint/2010/main" val="6828874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230EFF-1497-CB27-DC85-ABA2A01DB889}"/>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3DC67EF8-CFD5-4548-296E-5353C382807D}"/>
              </a:ext>
            </a:extLst>
          </p:cNvPr>
          <p:cNvSpPr>
            <a:spLocks noGrp="1"/>
          </p:cNvSpPr>
          <p:nvPr>
            <p:ph type="body" sz="quarter" idx="13"/>
          </p:nvPr>
        </p:nvSpPr>
        <p:spPr>
          <a:xfrm>
            <a:off x="6749143" y="693231"/>
            <a:ext cx="4472348" cy="4452031"/>
          </a:xfrm>
        </p:spPr>
        <p:txBody>
          <a:bodyPr rtlCol="0"/>
          <a:lstStyle/>
          <a:p>
            <a:pPr algn="l" rtl="0"/>
            <a:endParaRPr lang="en-GB" sz="2000" b="1" dirty="0">
              <a:solidFill>
                <a:schemeClr val="bg1"/>
              </a:solidFill>
            </a:endParaRPr>
          </a:p>
          <a:p>
            <a:pPr algn="l" rtl="0"/>
            <a:endParaRPr lang="en-GB" sz="2000" b="1" dirty="0"/>
          </a:p>
          <a:p>
            <a:pPr algn="l" rtl="0"/>
            <a:r>
              <a:rPr lang="en-GB" sz="2000" b="1" dirty="0">
                <a:solidFill>
                  <a:schemeClr val="bg1"/>
                </a:solidFill>
              </a:rPr>
              <a:t>Volunteer groups receiving free online training courses</a:t>
            </a:r>
          </a:p>
          <a:p>
            <a:pPr algn="l" rtl="0"/>
            <a:r>
              <a:rPr lang="en-GB" sz="2000" dirty="0"/>
              <a:t> </a:t>
            </a:r>
          </a:p>
          <a:p>
            <a:pPr algn="l" rtl="0"/>
            <a:endParaRPr lang="en-GB" sz="2000" dirty="0"/>
          </a:p>
          <a:p>
            <a:pPr rtl="0"/>
            <a:endParaRPr lang="en-GB" dirty="0"/>
          </a:p>
        </p:txBody>
      </p:sp>
      <p:pic>
        <p:nvPicPr>
          <p:cNvPr id="7" name="Picture 6">
            <a:extLst>
              <a:ext uri="{FF2B5EF4-FFF2-40B4-BE49-F238E27FC236}">
                <a16:creationId xmlns:a16="http://schemas.microsoft.com/office/drawing/2014/main" id="{BE221290-5AC0-ED68-B0FE-25E0A5FF68C1}"/>
              </a:ext>
            </a:extLst>
          </p:cNvPr>
          <p:cNvPicPr>
            <a:picLocks noChangeAspect="1"/>
          </p:cNvPicPr>
          <p:nvPr/>
        </p:nvPicPr>
        <p:blipFill>
          <a:blip r:embed="rId3"/>
          <a:stretch>
            <a:fillRect/>
          </a:stretch>
        </p:blipFill>
        <p:spPr>
          <a:xfrm>
            <a:off x="6693440" y="5618871"/>
            <a:ext cx="4528051" cy="545898"/>
          </a:xfrm>
          <a:prstGeom prst="rect">
            <a:avLst/>
          </a:prstGeom>
        </p:spPr>
      </p:pic>
      <p:pic>
        <p:nvPicPr>
          <p:cNvPr id="5" name="Picture 4">
            <a:extLst>
              <a:ext uri="{FF2B5EF4-FFF2-40B4-BE49-F238E27FC236}">
                <a16:creationId xmlns:a16="http://schemas.microsoft.com/office/drawing/2014/main" id="{C54DE592-B713-AAC4-9182-6BB3253E31F4}"/>
              </a:ext>
            </a:extLst>
          </p:cNvPr>
          <p:cNvPicPr>
            <a:picLocks noChangeAspect="1"/>
          </p:cNvPicPr>
          <p:nvPr/>
        </p:nvPicPr>
        <p:blipFill>
          <a:blip r:embed="rId4"/>
          <a:stretch>
            <a:fillRect/>
          </a:stretch>
        </p:blipFill>
        <p:spPr>
          <a:xfrm>
            <a:off x="1171642" y="1483662"/>
            <a:ext cx="4924358" cy="4681107"/>
          </a:xfrm>
          <a:prstGeom prst="rect">
            <a:avLst/>
          </a:prstGeom>
        </p:spPr>
      </p:pic>
    </p:spTree>
    <p:extLst>
      <p:ext uri="{BB962C8B-B14F-4D97-AF65-F5344CB8AC3E}">
        <p14:creationId xmlns:p14="http://schemas.microsoft.com/office/powerpoint/2010/main" val="24577453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36F74D-E389-97BF-0AC5-5BC5646E2962}"/>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4464ED18-054B-7967-57E1-3F7E7344F4EA}"/>
              </a:ext>
            </a:extLst>
          </p:cNvPr>
          <p:cNvSpPr>
            <a:spLocks noGrp="1"/>
          </p:cNvSpPr>
          <p:nvPr>
            <p:ph type="body" sz="quarter" idx="13"/>
          </p:nvPr>
        </p:nvSpPr>
        <p:spPr>
          <a:xfrm>
            <a:off x="6749143" y="693231"/>
            <a:ext cx="4472348" cy="4452031"/>
          </a:xfrm>
        </p:spPr>
        <p:txBody>
          <a:bodyPr rtlCol="0"/>
          <a:lstStyle/>
          <a:p>
            <a:pPr algn="l" rtl="0"/>
            <a:endParaRPr lang="en-GB" sz="2000" b="1" dirty="0">
              <a:solidFill>
                <a:schemeClr val="bg1"/>
              </a:solidFill>
            </a:endParaRPr>
          </a:p>
          <a:p>
            <a:pPr algn="l" rtl="0"/>
            <a:endParaRPr lang="en-GB" sz="2000" b="1" dirty="0"/>
          </a:p>
          <a:p>
            <a:pPr algn="l" rtl="0"/>
            <a:r>
              <a:rPr lang="en-GB" sz="2000" b="1" dirty="0">
                <a:solidFill>
                  <a:schemeClr val="bg1"/>
                </a:solidFill>
              </a:rPr>
              <a:t>Volunteering support</a:t>
            </a:r>
          </a:p>
          <a:p>
            <a:pPr algn="l" rtl="0"/>
            <a:r>
              <a:rPr lang="en-GB" sz="2000" b="1" dirty="0">
                <a:solidFill>
                  <a:schemeClr val="bg1"/>
                </a:solidFill>
              </a:rPr>
              <a:t>- The overall picture</a:t>
            </a:r>
            <a:endParaRPr lang="en-GB" sz="2000" dirty="0"/>
          </a:p>
          <a:p>
            <a:pPr algn="l" rtl="0"/>
            <a:endParaRPr lang="en-GB" sz="2000" dirty="0"/>
          </a:p>
          <a:p>
            <a:pPr rtl="0"/>
            <a:endParaRPr lang="en-GB" dirty="0"/>
          </a:p>
        </p:txBody>
      </p:sp>
      <p:pic>
        <p:nvPicPr>
          <p:cNvPr id="7" name="Picture 6">
            <a:extLst>
              <a:ext uri="{FF2B5EF4-FFF2-40B4-BE49-F238E27FC236}">
                <a16:creationId xmlns:a16="http://schemas.microsoft.com/office/drawing/2014/main" id="{29476E5B-4397-521E-4696-2E134D903EB0}"/>
              </a:ext>
            </a:extLst>
          </p:cNvPr>
          <p:cNvPicPr>
            <a:picLocks noChangeAspect="1"/>
          </p:cNvPicPr>
          <p:nvPr/>
        </p:nvPicPr>
        <p:blipFill>
          <a:blip r:embed="rId3"/>
          <a:stretch>
            <a:fillRect/>
          </a:stretch>
        </p:blipFill>
        <p:spPr>
          <a:xfrm>
            <a:off x="6693440" y="5618871"/>
            <a:ext cx="4528051" cy="545898"/>
          </a:xfrm>
          <a:prstGeom prst="rect">
            <a:avLst/>
          </a:prstGeom>
        </p:spPr>
      </p:pic>
      <p:pic>
        <p:nvPicPr>
          <p:cNvPr id="4" name="Picture 3">
            <a:extLst>
              <a:ext uri="{FF2B5EF4-FFF2-40B4-BE49-F238E27FC236}">
                <a16:creationId xmlns:a16="http://schemas.microsoft.com/office/drawing/2014/main" id="{8E512F24-1A1F-B2B3-2FD0-FD29E209A75E}"/>
              </a:ext>
            </a:extLst>
          </p:cNvPr>
          <p:cNvPicPr>
            <a:picLocks noChangeAspect="1"/>
          </p:cNvPicPr>
          <p:nvPr/>
        </p:nvPicPr>
        <p:blipFill>
          <a:blip r:embed="rId4"/>
          <a:stretch>
            <a:fillRect/>
          </a:stretch>
        </p:blipFill>
        <p:spPr>
          <a:xfrm>
            <a:off x="1014052" y="1274475"/>
            <a:ext cx="5081948" cy="4890294"/>
          </a:xfrm>
          <a:prstGeom prst="rect">
            <a:avLst/>
          </a:prstGeom>
        </p:spPr>
      </p:pic>
    </p:spTree>
    <p:extLst>
      <p:ext uri="{BB962C8B-B14F-4D97-AF65-F5344CB8AC3E}">
        <p14:creationId xmlns:p14="http://schemas.microsoft.com/office/powerpoint/2010/main" val="29050194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27BEA1-1A10-7A93-BFEB-D01D5423B58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BDE31BD8-1BCD-955C-6E0A-0FB151563EB6}"/>
              </a:ext>
            </a:extLst>
          </p:cNvPr>
          <p:cNvSpPr>
            <a:spLocks noGrp="1"/>
          </p:cNvSpPr>
          <p:nvPr>
            <p:ph type="body" sz="quarter" idx="13"/>
          </p:nvPr>
        </p:nvSpPr>
        <p:spPr>
          <a:xfrm>
            <a:off x="6749143" y="693231"/>
            <a:ext cx="4472348" cy="4452031"/>
          </a:xfrm>
        </p:spPr>
        <p:txBody>
          <a:bodyPr rtlCol="0"/>
          <a:lstStyle/>
          <a:p>
            <a:pPr algn="l" rtl="0"/>
            <a:endParaRPr lang="en-GB" sz="2000" b="1" dirty="0">
              <a:solidFill>
                <a:schemeClr val="bg1"/>
              </a:solidFill>
            </a:endParaRPr>
          </a:p>
          <a:p>
            <a:pPr algn="l" rtl="0"/>
            <a:endParaRPr lang="en-GB" sz="2000" b="1" dirty="0"/>
          </a:p>
          <a:p>
            <a:pPr algn="l" rtl="0"/>
            <a:r>
              <a:rPr lang="en-GB" sz="2000" b="1" dirty="0">
                <a:solidFill>
                  <a:schemeClr val="bg1"/>
                </a:solidFill>
              </a:rPr>
              <a:t>Volunteering support</a:t>
            </a:r>
          </a:p>
          <a:p>
            <a:pPr marL="342900" indent="-342900" algn="l" rtl="0">
              <a:buFontTx/>
              <a:buChar char="-"/>
            </a:pPr>
            <a:r>
              <a:rPr lang="en-GB" sz="2000" b="1" dirty="0">
                <a:solidFill>
                  <a:schemeClr val="bg1"/>
                </a:solidFill>
              </a:rPr>
              <a:t>The overall picture</a:t>
            </a:r>
          </a:p>
          <a:p>
            <a:pPr marL="342900" indent="-342900" algn="l" rtl="0">
              <a:buFontTx/>
              <a:buChar char="-"/>
            </a:pPr>
            <a:endParaRPr lang="en-GB" sz="2000" b="1" dirty="0"/>
          </a:p>
          <a:p>
            <a:pPr marL="342900" indent="-342900" algn="l" rtl="0">
              <a:buFontTx/>
              <a:buChar char="-"/>
            </a:pPr>
            <a:endParaRPr lang="en-GB" sz="2000" b="1" dirty="0"/>
          </a:p>
          <a:p>
            <a:pPr algn="l" rtl="0"/>
            <a:endParaRPr lang="en-GB" sz="2000" b="1" dirty="0"/>
          </a:p>
          <a:p>
            <a:pPr algn="l" rtl="0"/>
            <a:r>
              <a:rPr lang="en-GB" sz="2000" b="1"/>
              <a:t>                  </a:t>
            </a:r>
            <a:r>
              <a:rPr lang="en-GB" sz="2000" b="1" dirty="0"/>
              <a:t> </a:t>
            </a:r>
            <a:r>
              <a:rPr lang="en-GB" sz="2000" b="1"/>
              <a:t>Thank you!</a:t>
            </a:r>
            <a:endParaRPr lang="en-GB" sz="2000" dirty="0"/>
          </a:p>
          <a:p>
            <a:pPr algn="l" rtl="0"/>
            <a:endParaRPr lang="en-GB" sz="2000" dirty="0"/>
          </a:p>
          <a:p>
            <a:pPr rtl="0"/>
            <a:endParaRPr lang="en-GB" dirty="0"/>
          </a:p>
        </p:txBody>
      </p:sp>
      <p:pic>
        <p:nvPicPr>
          <p:cNvPr id="7" name="Picture 6">
            <a:extLst>
              <a:ext uri="{FF2B5EF4-FFF2-40B4-BE49-F238E27FC236}">
                <a16:creationId xmlns:a16="http://schemas.microsoft.com/office/drawing/2014/main" id="{9AF6840A-41DA-ACA6-7F67-04D1645DA390}"/>
              </a:ext>
            </a:extLst>
          </p:cNvPr>
          <p:cNvPicPr>
            <a:picLocks noChangeAspect="1"/>
          </p:cNvPicPr>
          <p:nvPr/>
        </p:nvPicPr>
        <p:blipFill>
          <a:blip r:embed="rId3"/>
          <a:stretch>
            <a:fillRect/>
          </a:stretch>
        </p:blipFill>
        <p:spPr>
          <a:xfrm>
            <a:off x="6693440" y="5618871"/>
            <a:ext cx="4528051" cy="545898"/>
          </a:xfrm>
          <a:prstGeom prst="rect">
            <a:avLst/>
          </a:prstGeom>
        </p:spPr>
      </p:pic>
      <p:pic>
        <p:nvPicPr>
          <p:cNvPr id="4" name="Picture 3">
            <a:extLst>
              <a:ext uri="{FF2B5EF4-FFF2-40B4-BE49-F238E27FC236}">
                <a16:creationId xmlns:a16="http://schemas.microsoft.com/office/drawing/2014/main" id="{F83E2368-0B4C-8F68-8165-FEB8FDC7CB35}"/>
              </a:ext>
            </a:extLst>
          </p:cNvPr>
          <p:cNvPicPr>
            <a:picLocks noChangeAspect="1"/>
          </p:cNvPicPr>
          <p:nvPr/>
        </p:nvPicPr>
        <p:blipFill>
          <a:blip r:embed="rId4"/>
          <a:stretch>
            <a:fillRect/>
          </a:stretch>
        </p:blipFill>
        <p:spPr>
          <a:xfrm>
            <a:off x="1014052" y="1274475"/>
            <a:ext cx="5081948" cy="4890294"/>
          </a:xfrm>
          <a:prstGeom prst="rect">
            <a:avLst/>
          </a:prstGeom>
        </p:spPr>
      </p:pic>
    </p:spTree>
    <p:extLst>
      <p:ext uri="{BB962C8B-B14F-4D97-AF65-F5344CB8AC3E}">
        <p14:creationId xmlns:p14="http://schemas.microsoft.com/office/powerpoint/2010/main" val="39611200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5F14073-9F68-4B7E-A576-26899D58C7A9}"/>
              </a:ext>
            </a:extLst>
          </p:cNvPr>
          <p:cNvSpPr>
            <a:spLocks noGrp="1"/>
          </p:cNvSpPr>
          <p:nvPr>
            <p:ph type="body" sz="quarter" idx="13"/>
          </p:nvPr>
        </p:nvSpPr>
        <p:spPr>
          <a:xfrm>
            <a:off x="6749143" y="693231"/>
            <a:ext cx="4472348" cy="4452031"/>
          </a:xfrm>
        </p:spPr>
        <p:txBody>
          <a:bodyPr rtlCol="0"/>
          <a:lstStyle/>
          <a:p>
            <a:pPr algn="l" rtl="0"/>
            <a:endParaRPr lang="en-GB" sz="2000" b="1" dirty="0">
              <a:solidFill>
                <a:schemeClr val="bg1"/>
              </a:solidFill>
            </a:endParaRPr>
          </a:p>
          <a:p>
            <a:pPr algn="l" rtl="0"/>
            <a:endParaRPr lang="en-GB" sz="2000" b="1" dirty="0"/>
          </a:p>
          <a:p>
            <a:pPr algn="l" rtl="0"/>
            <a:r>
              <a:rPr lang="en-GB" sz="2000" b="1" dirty="0">
                <a:solidFill>
                  <a:schemeClr val="bg1"/>
                </a:solidFill>
              </a:rPr>
              <a:t>Volunteering development support in rural Northumberland</a:t>
            </a:r>
          </a:p>
          <a:p>
            <a:pPr algn="l" rtl="0"/>
            <a:r>
              <a:rPr lang="en-GB" sz="2000" dirty="0"/>
              <a:t> </a:t>
            </a:r>
          </a:p>
          <a:p>
            <a:pPr algn="l" rtl="0"/>
            <a:endParaRPr lang="en-GB" sz="2000" dirty="0"/>
          </a:p>
          <a:p>
            <a:pPr algn="l" rtl="0"/>
            <a:r>
              <a:rPr lang="en-GB" sz="2000" dirty="0">
                <a:solidFill>
                  <a:schemeClr val="bg1"/>
                </a:solidFill>
              </a:rPr>
              <a:t>From </a:t>
            </a:r>
            <a:r>
              <a:rPr lang="en-GB" sz="2000" dirty="0" err="1">
                <a:solidFill>
                  <a:schemeClr val="bg1"/>
                </a:solidFill>
              </a:rPr>
              <a:t>Byrness</a:t>
            </a:r>
            <a:r>
              <a:rPr lang="en-GB" sz="2000" dirty="0">
                <a:solidFill>
                  <a:schemeClr val="bg1"/>
                </a:solidFill>
              </a:rPr>
              <a:t> to Alnmouth</a:t>
            </a:r>
            <a:endParaRPr lang="en-GB" sz="2000" dirty="0"/>
          </a:p>
          <a:p>
            <a:pPr algn="l" rtl="0"/>
            <a:r>
              <a:rPr lang="en-GB" sz="2000" dirty="0">
                <a:solidFill>
                  <a:schemeClr val="bg1"/>
                </a:solidFill>
              </a:rPr>
              <a:t>From Lindisfarne to Snods Edge</a:t>
            </a:r>
          </a:p>
          <a:p>
            <a:pPr rtl="0"/>
            <a:endParaRPr lang="en-GB" sz="2000" dirty="0"/>
          </a:p>
          <a:p>
            <a:pPr rtl="0"/>
            <a:endParaRPr lang="en-GB" dirty="0"/>
          </a:p>
        </p:txBody>
      </p:sp>
      <p:pic>
        <p:nvPicPr>
          <p:cNvPr id="7" name="Picture 6">
            <a:extLst>
              <a:ext uri="{FF2B5EF4-FFF2-40B4-BE49-F238E27FC236}">
                <a16:creationId xmlns:a16="http://schemas.microsoft.com/office/drawing/2014/main" id="{6FDED5BE-5BAD-6DE3-DB9E-6D910CFCF471}"/>
              </a:ext>
            </a:extLst>
          </p:cNvPr>
          <p:cNvPicPr>
            <a:picLocks noChangeAspect="1"/>
          </p:cNvPicPr>
          <p:nvPr/>
        </p:nvPicPr>
        <p:blipFill>
          <a:blip r:embed="rId3"/>
          <a:stretch>
            <a:fillRect/>
          </a:stretch>
        </p:blipFill>
        <p:spPr>
          <a:xfrm>
            <a:off x="6693440" y="5618871"/>
            <a:ext cx="4528051" cy="545898"/>
          </a:xfrm>
          <a:prstGeom prst="rect">
            <a:avLst/>
          </a:prstGeom>
        </p:spPr>
      </p:pic>
      <p:pic>
        <p:nvPicPr>
          <p:cNvPr id="2" name="Picture 1">
            <a:extLst>
              <a:ext uri="{FF2B5EF4-FFF2-40B4-BE49-F238E27FC236}">
                <a16:creationId xmlns:a16="http://schemas.microsoft.com/office/drawing/2014/main" id="{4495F775-6F43-9AC0-6729-A49765DCD279}"/>
              </a:ext>
            </a:extLst>
          </p:cNvPr>
          <p:cNvPicPr>
            <a:picLocks noChangeAspect="1"/>
          </p:cNvPicPr>
          <p:nvPr/>
        </p:nvPicPr>
        <p:blipFill>
          <a:blip r:embed="rId4"/>
          <a:stretch>
            <a:fillRect/>
          </a:stretch>
        </p:blipFill>
        <p:spPr>
          <a:xfrm>
            <a:off x="1126233" y="1275353"/>
            <a:ext cx="5084505" cy="4889416"/>
          </a:xfrm>
          <a:prstGeom prst="rect">
            <a:avLst/>
          </a:prstGeom>
        </p:spPr>
      </p:pic>
    </p:spTree>
    <p:extLst>
      <p:ext uri="{BB962C8B-B14F-4D97-AF65-F5344CB8AC3E}">
        <p14:creationId xmlns:p14="http://schemas.microsoft.com/office/powerpoint/2010/main" val="40270752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372A2B0-C36F-C139-C925-74B205E2367A}"/>
              </a:ext>
            </a:extLst>
          </p:cNvPr>
          <p:cNvPicPr>
            <a:picLocks noChangeAspect="1"/>
          </p:cNvPicPr>
          <p:nvPr/>
        </p:nvPicPr>
        <p:blipFill>
          <a:blip r:embed="rId3">
            <a:duotone>
              <a:prstClr val="black"/>
              <a:schemeClr val="accent3">
                <a:tint val="45000"/>
                <a:satMod val="400000"/>
              </a:schemeClr>
            </a:duotone>
          </a:blip>
          <a:stretch>
            <a:fillRect/>
          </a:stretch>
        </p:blipFill>
        <p:spPr>
          <a:xfrm rot="161589">
            <a:off x="4957486" y="1201732"/>
            <a:ext cx="2727198" cy="2895601"/>
          </a:xfrm>
          <a:prstGeom prst="rect">
            <a:avLst/>
          </a:prstGeom>
        </p:spPr>
      </p:pic>
      <p:sp>
        <p:nvSpPr>
          <p:cNvPr id="3" name="Subtitle 2">
            <a:extLst>
              <a:ext uri="{FF2B5EF4-FFF2-40B4-BE49-F238E27FC236}">
                <a16:creationId xmlns:a16="http://schemas.microsoft.com/office/drawing/2014/main" id="{A5F14073-9F68-4B7E-A576-26899D58C7A9}"/>
              </a:ext>
            </a:extLst>
          </p:cNvPr>
          <p:cNvSpPr>
            <a:spLocks noGrp="1"/>
          </p:cNvSpPr>
          <p:nvPr>
            <p:ph type="body" sz="quarter" idx="13"/>
          </p:nvPr>
        </p:nvSpPr>
        <p:spPr>
          <a:xfrm>
            <a:off x="6836229" y="620712"/>
            <a:ext cx="4472348" cy="4452031"/>
          </a:xfrm>
        </p:spPr>
        <p:txBody>
          <a:bodyPr rtlCol="0"/>
          <a:lstStyle/>
          <a:p>
            <a:pPr algn="l" rtl="0"/>
            <a:r>
              <a:rPr lang="en-GB" sz="2000" b="1" dirty="0"/>
              <a:t>New volunteering </a:t>
            </a:r>
            <a:r>
              <a:rPr lang="en-GB" sz="2000" b="1" dirty="0" err="1"/>
              <a:t>opportunites</a:t>
            </a:r>
            <a:endParaRPr lang="en-GB" sz="2000" b="1" dirty="0">
              <a:solidFill>
                <a:schemeClr val="bg1"/>
              </a:solidFill>
            </a:endParaRPr>
          </a:p>
          <a:p>
            <a:pPr algn="l" rtl="0"/>
            <a:endParaRPr lang="en-GB" sz="2000" dirty="0"/>
          </a:p>
          <a:p>
            <a:pPr rtl="0"/>
            <a:endParaRPr lang="en-GB" sz="2000" dirty="0"/>
          </a:p>
          <a:p>
            <a:pPr rtl="0"/>
            <a:endParaRPr lang="en-GB" dirty="0"/>
          </a:p>
        </p:txBody>
      </p:sp>
      <p:pic>
        <p:nvPicPr>
          <p:cNvPr id="7" name="Picture 6">
            <a:extLst>
              <a:ext uri="{FF2B5EF4-FFF2-40B4-BE49-F238E27FC236}">
                <a16:creationId xmlns:a16="http://schemas.microsoft.com/office/drawing/2014/main" id="{8DBAAA06-AF1C-8681-A84F-34B5E99FE6CF}"/>
              </a:ext>
            </a:extLst>
          </p:cNvPr>
          <p:cNvPicPr>
            <a:picLocks noChangeAspect="1"/>
          </p:cNvPicPr>
          <p:nvPr/>
        </p:nvPicPr>
        <p:blipFill>
          <a:blip r:embed="rId4"/>
          <a:stretch>
            <a:fillRect/>
          </a:stretch>
        </p:blipFill>
        <p:spPr>
          <a:xfrm rot="20998865">
            <a:off x="1052084" y="1136324"/>
            <a:ext cx="3710001" cy="1985091"/>
          </a:xfrm>
          <a:prstGeom prst="rect">
            <a:avLst/>
          </a:prstGeom>
        </p:spPr>
      </p:pic>
      <p:pic>
        <p:nvPicPr>
          <p:cNvPr id="9" name="Picture 8">
            <a:extLst>
              <a:ext uri="{FF2B5EF4-FFF2-40B4-BE49-F238E27FC236}">
                <a16:creationId xmlns:a16="http://schemas.microsoft.com/office/drawing/2014/main" id="{E8B8E750-AAE3-19E0-E35F-791064D732A8}"/>
              </a:ext>
            </a:extLst>
          </p:cNvPr>
          <p:cNvPicPr>
            <a:picLocks noChangeAspect="1"/>
          </p:cNvPicPr>
          <p:nvPr/>
        </p:nvPicPr>
        <p:blipFill>
          <a:blip r:embed="rId5">
            <a:duotone>
              <a:prstClr val="black"/>
              <a:schemeClr val="accent6">
                <a:tint val="45000"/>
                <a:satMod val="400000"/>
              </a:schemeClr>
            </a:duotone>
          </a:blip>
          <a:stretch>
            <a:fillRect/>
          </a:stretch>
        </p:blipFill>
        <p:spPr>
          <a:xfrm rot="795297">
            <a:off x="7764511" y="2946396"/>
            <a:ext cx="2792832" cy="1750066"/>
          </a:xfrm>
          <a:prstGeom prst="rect">
            <a:avLst/>
          </a:prstGeom>
        </p:spPr>
      </p:pic>
      <p:pic>
        <p:nvPicPr>
          <p:cNvPr id="4" name="Picture 3">
            <a:extLst>
              <a:ext uri="{FF2B5EF4-FFF2-40B4-BE49-F238E27FC236}">
                <a16:creationId xmlns:a16="http://schemas.microsoft.com/office/drawing/2014/main" id="{1BECC491-136F-0E2A-E3E7-EC41E0CFD8D3}"/>
              </a:ext>
            </a:extLst>
          </p:cNvPr>
          <p:cNvPicPr>
            <a:picLocks noChangeAspect="1"/>
          </p:cNvPicPr>
          <p:nvPr/>
        </p:nvPicPr>
        <p:blipFill>
          <a:blip r:embed="rId6">
            <a:duotone>
              <a:prstClr val="black"/>
              <a:srgbClr val="D9C3A5">
                <a:tint val="50000"/>
                <a:satMod val="180000"/>
              </a:srgbClr>
            </a:duotone>
          </a:blip>
          <a:stretch>
            <a:fillRect/>
          </a:stretch>
        </p:blipFill>
        <p:spPr>
          <a:xfrm rot="21240407">
            <a:off x="7572742" y="1538679"/>
            <a:ext cx="3110580" cy="1585627"/>
          </a:xfrm>
          <a:prstGeom prst="rect">
            <a:avLst/>
          </a:prstGeom>
        </p:spPr>
      </p:pic>
      <p:pic>
        <p:nvPicPr>
          <p:cNvPr id="14" name="Picture 13">
            <a:extLst>
              <a:ext uri="{FF2B5EF4-FFF2-40B4-BE49-F238E27FC236}">
                <a16:creationId xmlns:a16="http://schemas.microsoft.com/office/drawing/2014/main" id="{1240D84A-A8A6-4397-FFE5-11BCE9E4C1B5}"/>
              </a:ext>
            </a:extLst>
          </p:cNvPr>
          <p:cNvPicPr>
            <a:picLocks noChangeAspect="1"/>
          </p:cNvPicPr>
          <p:nvPr/>
        </p:nvPicPr>
        <p:blipFill>
          <a:blip r:embed="rId7">
            <a:duotone>
              <a:prstClr val="black"/>
              <a:schemeClr val="accent4">
                <a:lumMod val="60000"/>
                <a:lumOff val="40000"/>
                <a:tint val="45000"/>
                <a:satMod val="400000"/>
              </a:schemeClr>
            </a:duotone>
          </a:blip>
          <a:stretch>
            <a:fillRect/>
          </a:stretch>
        </p:blipFill>
        <p:spPr>
          <a:xfrm rot="21049372">
            <a:off x="4029613" y="2776838"/>
            <a:ext cx="3305142" cy="2175747"/>
          </a:xfrm>
          <a:prstGeom prst="rect">
            <a:avLst/>
          </a:prstGeom>
        </p:spPr>
      </p:pic>
      <p:pic>
        <p:nvPicPr>
          <p:cNvPr id="20" name="Picture 19">
            <a:extLst>
              <a:ext uri="{FF2B5EF4-FFF2-40B4-BE49-F238E27FC236}">
                <a16:creationId xmlns:a16="http://schemas.microsoft.com/office/drawing/2014/main" id="{C63FCED7-6ECE-6F7F-1610-6A88D0A8BC45}"/>
              </a:ext>
            </a:extLst>
          </p:cNvPr>
          <p:cNvPicPr>
            <a:picLocks noChangeAspect="1"/>
          </p:cNvPicPr>
          <p:nvPr/>
        </p:nvPicPr>
        <p:blipFill>
          <a:blip r:embed="rId8"/>
          <a:stretch>
            <a:fillRect/>
          </a:stretch>
        </p:blipFill>
        <p:spPr>
          <a:xfrm rot="20761012">
            <a:off x="1912220" y="2657252"/>
            <a:ext cx="2440436" cy="3177769"/>
          </a:xfrm>
          <a:prstGeom prst="rect">
            <a:avLst/>
          </a:prstGeom>
        </p:spPr>
      </p:pic>
      <p:pic>
        <p:nvPicPr>
          <p:cNvPr id="2" name="Picture 1">
            <a:extLst>
              <a:ext uri="{FF2B5EF4-FFF2-40B4-BE49-F238E27FC236}">
                <a16:creationId xmlns:a16="http://schemas.microsoft.com/office/drawing/2014/main" id="{4ABA8D41-C0F4-7A2C-C063-A76AACED6A3E}"/>
              </a:ext>
            </a:extLst>
          </p:cNvPr>
          <p:cNvPicPr>
            <a:picLocks noChangeAspect="1"/>
          </p:cNvPicPr>
          <p:nvPr/>
        </p:nvPicPr>
        <p:blipFill>
          <a:blip r:embed="rId9"/>
          <a:stretch>
            <a:fillRect/>
          </a:stretch>
        </p:blipFill>
        <p:spPr>
          <a:xfrm>
            <a:off x="6596111" y="5561967"/>
            <a:ext cx="4529721" cy="542591"/>
          </a:xfrm>
          <a:prstGeom prst="rect">
            <a:avLst/>
          </a:prstGeom>
        </p:spPr>
      </p:pic>
    </p:spTree>
    <p:extLst>
      <p:ext uri="{BB962C8B-B14F-4D97-AF65-F5344CB8AC3E}">
        <p14:creationId xmlns:p14="http://schemas.microsoft.com/office/powerpoint/2010/main" val="10101386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C5B2419-9890-D089-A08E-93798B2B21EB}"/>
              </a:ext>
            </a:extLst>
          </p:cNvPr>
          <p:cNvPicPr>
            <a:picLocks noChangeAspect="1"/>
          </p:cNvPicPr>
          <p:nvPr/>
        </p:nvPicPr>
        <p:blipFill>
          <a:blip r:embed="rId3"/>
          <a:stretch>
            <a:fillRect/>
          </a:stretch>
        </p:blipFill>
        <p:spPr>
          <a:xfrm>
            <a:off x="1051808" y="4068594"/>
            <a:ext cx="3890305" cy="2156383"/>
          </a:xfrm>
          <a:prstGeom prst="rect">
            <a:avLst/>
          </a:prstGeom>
        </p:spPr>
      </p:pic>
      <p:sp>
        <p:nvSpPr>
          <p:cNvPr id="3" name="Subtitle 2">
            <a:extLst>
              <a:ext uri="{FF2B5EF4-FFF2-40B4-BE49-F238E27FC236}">
                <a16:creationId xmlns:a16="http://schemas.microsoft.com/office/drawing/2014/main" id="{A5F14073-9F68-4B7E-A576-26899D58C7A9}"/>
              </a:ext>
            </a:extLst>
          </p:cNvPr>
          <p:cNvSpPr>
            <a:spLocks noGrp="1"/>
          </p:cNvSpPr>
          <p:nvPr>
            <p:ph type="body" sz="quarter" idx="13"/>
          </p:nvPr>
        </p:nvSpPr>
        <p:spPr>
          <a:xfrm>
            <a:off x="6836229" y="620712"/>
            <a:ext cx="4472348" cy="478745"/>
          </a:xfrm>
        </p:spPr>
        <p:txBody>
          <a:bodyPr rtlCol="0"/>
          <a:lstStyle/>
          <a:p>
            <a:pPr algn="l" rtl="0"/>
            <a:r>
              <a:rPr lang="en-GB" sz="2000" b="1" dirty="0"/>
              <a:t>Training and awareness sessions</a:t>
            </a:r>
            <a:endParaRPr lang="en-GB" sz="2000" b="1" dirty="0">
              <a:solidFill>
                <a:schemeClr val="bg1"/>
              </a:solidFill>
            </a:endParaRPr>
          </a:p>
          <a:p>
            <a:pPr algn="l" rtl="0"/>
            <a:endParaRPr lang="en-GB" sz="2000" dirty="0"/>
          </a:p>
          <a:p>
            <a:pPr rtl="0"/>
            <a:endParaRPr lang="en-GB" dirty="0"/>
          </a:p>
        </p:txBody>
      </p:sp>
      <p:pic>
        <p:nvPicPr>
          <p:cNvPr id="4" name="Picture 3">
            <a:extLst>
              <a:ext uri="{FF2B5EF4-FFF2-40B4-BE49-F238E27FC236}">
                <a16:creationId xmlns:a16="http://schemas.microsoft.com/office/drawing/2014/main" id="{95EC0EA2-B92D-25A1-32FF-2A0FBE2960AA}"/>
              </a:ext>
            </a:extLst>
          </p:cNvPr>
          <p:cNvPicPr>
            <a:picLocks noChangeAspect="1"/>
          </p:cNvPicPr>
          <p:nvPr/>
        </p:nvPicPr>
        <p:blipFill>
          <a:blip r:embed="rId4"/>
          <a:stretch>
            <a:fillRect/>
          </a:stretch>
        </p:blipFill>
        <p:spPr>
          <a:xfrm>
            <a:off x="964331" y="751114"/>
            <a:ext cx="2867440" cy="2507133"/>
          </a:xfrm>
          <a:prstGeom prst="rect">
            <a:avLst/>
          </a:prstGeom>
        </p:spPr>
      </p:pic>
      <p:pic>
        <p:nvPicPr>
          <p:cNvPr id="7" name="Picture 6">
            <a:extLst>
              <a:ext uri="{FF2B5EF4-FFF2-40B4-BE49-F238E27FC236}">
                <a16:creationId xmlns:a16="http://schemas.microsoft.com/office/drawing/2014/main" id="{18D53AF8-EEB9-41CE-4120-89FFD5C6F926}"/>
              </a:ext>
            </a:extLst>
          </p:cNvPr>
          <p:cNvPicPr>
            <a:picLocks noChangeAspect="1"/>
          </p:cNvPicPr>
          <p:nvPr/>
        </p:nvPicPr>
        <p:blipFill>
          <a:blip r:embed="rId5"/>
          <a:stretch>
            <a:fillRect/>
          </a:stretch>
        </p:blipFill>
        <p:spPr>
          <a:xfrm>
            <a:off x="2819400" y="1665883"/>
            <a:ext cx="3189514" cy="2543628"/>
          </a:xfrm>
          <a:prstGeom prst="rect">
            <a:avLst/>
          </a:prstGeom>
        </p:spPr>
      </p:pic>
      <p:pic>
        <p:nvPicPr>
          <p:cNvPr id="9" name="Picture 8">
            <a:extLst>
              <a:ext uri="{FF2B5EF4-FFF2-40B4-BE49-F238E27FC236}">
                <a16:creationId xmlns:a16="http://schemas.microsoft.com/office/drawing/2014/main" id="{68D1DF64-3F7B-1682-8108-F56133690320}"/>
              </a:ext>
            </a:extLst>
          </p:cNvPr>
          <p:cNvPicPr>
            <a:picLocks noChangeAspect="1"/>
          </p:cNvPicPr>
          <p:nvPr/>
        </p:nvPicPr>
        <p:blipFill>
          <a:blip r:embed="rId6"/>
          <a:stretch>
            <a:fillRect/>
          </a:stretch>
        </p:blipFill>
        <p:spPr>
          <a:xfrm>
            <a:off x="5218958" y="1411661"/>
            <a:ext cx="2509459" cy="3552011"/>
          </a:xfrm>
          <a:prstGeom prst="rect">
            <a:avLst/>
          </a:prstGeom>
        </p:spPr>
      </p:pic>
      <p:pic>
        <p:nvPicPr>
          <p:cNvPr id="16" name="Picture 15">
            <a:extLst>
              <a:ext uri="{FF2B5EF4-FFF2-40B4-BE49-F238E27FC236}">
                <a16:creationId xmlns:a16="http://schemas.microsoft.com/office/drawing/2014/main" id="{AA34DC69-51E1-6822-1C36-8576FB0717B0}"/>
              </a:ext>
            </a:extLst>
          </p:cNvPr>
          <p:cNvPicPr>
            <a:picLocks noChangeAspect="1"/>
          </p:cNvPicPr>
          <p:nvPr/>
        </p:nvPicPr>
        <p:blipFill>
          <a:blip r:embed="rId7"/>
          <a:stretch>
            <a:fillRect/>
          </a:stretch>
        </p:blipFill>
        <p:spPr>
          <a:xfrm>
            <a:off x="8223416" y="1411661"/>
            <a:ext cx="2916546" cy="1310141"/>
          </a:xfrm>
          <a:prstGeom prst="rect">
            <a:avLst/>
          </a:prstGeom>
        </p:spPr>
      </p:pic>
      <p:pic>
        <p:nvPicPr>
          <p:cNvPr id="14" name="Picture 13">
            <a:extLst>
              <a:ext uri="{FF2B5EF4-FFF2-40B4-BE49-F238E27FC236}">
                <a16:creationId xmlns:a16="http://schemas.microsoft.com/office/drawing/2014/main" id="{6F238CD4-2F7C-6727-6CD7-7A69CEBC6166}"/>
              </a:ext>
            </a:extLst>
          </p:cNvPr>
          <p:cNvPicPr>
            <a:picLocks noChangeAspect="1"/>
          </p:cNvPicPr>
          <p:nvPr/>
        </p:nvPicPr>
        <p:blipFill>
          <a:blip r:embed="rId8"/>
          <a:stretch>
            <a:fillRect/>
          </a:stretch>
        </p:blipFill>
        <p:spPr>
          <a:xfrm>
            <a:off x="7512082" y="2525859"/>
            <a:ext cx="3902657" cy="2122682"/>
          </a:xfrm>
          <a:prstGeom prst="rect">
            <a:avLst/>
          </a:prstGeom>
        </p:spPr>
      </p:pic>
      <p:pic>
        <p:nvPicPr>
          <p:cNvPr id="6" name="Picture 5">
            <a:extLst>
              <a:ext uri="{FF2B5EF4-FFF2-40B4-BE49-F238E27FC236}">
                <a16:creationId xmlns:a16="http://schemas.microsoft.com/office/drawing/2014/main" id="{7AE65827-3592-E370-0D0D-5C39A6D5951B}"/>
              </a:ext>
            </a:extLst>
          </p:cNvPr>
          <p:cNvPicPr>
            <a:picLocks noChangeAspect="1"/>
          </p:cNvPicPr>
          <p:nvPr/>
        </p:nvPicPr>
        <p:blipFill>
          <a:blip r:embed="rId9"/>
          <a:stretch>
            <a:fillRect/>
          </a:stretch>
        </p:blipFill>
        <p:spPr>
          <a:xfrm>
            <a:off x="6697948" y="5682386"/>
            <a:ext cx="4529721" cy="542591"/>
          </a:xfrm>
          <a:prstGeom prst="rect">
            <a:avLst/>
          </a:prstGeom>
        </p:spPr>
      </p:pic>
    </p:spTree>
    <p:extLst>
      <p:ext uri="{BB962C8B-B14F-4D97-AF65-F5344CB8AC3E}">
        <p14:creationId xmlns:p14="http://schemas.microsoft.com/office/powerpoint/2010/main" val="12841450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8820B620-C491-3D2C-E26E-D78C94FF8C5E}"/>
              </a:ext>
            </a:extLst>
          </p:cNvPr>
          <p:cNvPicPr>
            <a:picLocks noChangeAspect="1"/>
          </p:cNvPicPr>
          <p:nvPr/>
        </p:nvPicPr>
        <p:blipFill>
          <a:blip r:embed="rId3"/>
          <a:stretch>
            <a:fillRect/>
          </a:stretch>
        </p:blipFill>
        <p:spPr>
          <a:xfrm>
            <a:off x="1487783" y="2507543"/>
            <a:ext cx="3312569" cy="2216454"/>
          </a:xfrm>
          <a:prstGeom prst="rect">
            <a:avLst/>
          </a:prstGeom>
        </p:spPr>
      </p:pic>
      <p:pic>
        <p:nvPicPr>
          <p:cNvPr id="14" name="Picture 13">
            <a:extLst>
              <a:ext uri="{FF2B5EF4-FFF2-40B4-BE49-F238E27FC236}">
                <a16:creationId xmlns:a16="http://schemas.microsoft.com/office/drawing/2014/main" id="{51961843-083F-E45C-0FC1-4F2BA2B0315C}"/>
              </a:ext>
            </a:extLst>
          </p:cNvPr>
          <p:cNvPicPr>
            <a:picLocks noChangeAspect="1"/>
          </p:cNvPicPr>
          <p:nvPr/>
        </p:nvPicPr>
        <p:blipFill>
          <a:blip r:embed="rId4"/>
          <a:stretch>
            <a:fillRect/>
          </a:stretch>
        </p:blipFill>
        <p:spPr>
          <a:xfrm>
            <a:off x="7129968" y="1170423"/>
            <a:ext cx="2097986" cy="3121290"/>
          </a:xfrm>
          <a:prstGeom prst="rect">
            <a:avLst/>
          </a:prstGeom>
        </p:spPr>
      </p:pic>
      <p:sp>
        <p:nvSpPr>
          <p:cNvPr id="3" name="Subtitle 2">
            <a:extLst>
              <a:ext uri="{FF2B5EF4-FFF2-40B4-BE49-F238E27FC236}">
                <a16:creationId xmlns:a16="http://schemas.microsoft.com/office/drawing/2014/main" id="{A5F14073-9F68-4B7E-A576-26899D58C7A9}"/>
              </a:ext>
            </a:extLst>
          </p:cNvPr>
          <p:cNvSpPr>
            <a:spLocks noGrp="1"/>
          </p:cNvSpPr>
          <p:nvPr>
            <p:ph type="body" sz="quarter" idx="13"/>
          </p:nvPr>
        </p:nvSpPr>
        <p:spPr>
          <a:xfrm>
            <a:off x="5889171" y="620713"/>
            <a:ext cx="5419406" cy="369888"/>
          </a:xfrm>
        </p:spPr>
        <p:txBody>
          <a:bodyPr rtlCol="0">
            <a:normAutofit/>
          </a:bodyPr>
          <a:lstStyle/>
          <a:p>
            <a:pPr algn="l" rtl="0"/>
            <a:r>
              <a:rPr lang="en-GB" sz="2000" b="1" dirty="0"/>
              <a:t>Supporting volunteer groups in rural areas</a:t>
            </a:r>
            <a:endParaRPr lang="en-GB" sz="2000" dirty="0"/>
          </a:p>
          <a:p>
            <a:pPr rtl="0"/>
            <a:endParaRPr lang="en-GB" dirty="0"/>
          </a:p>
        </p:txBody>
      </p:sp>
      <p:pic>
        <p:nvPicPr>
          <p:cNvPr id="7" name="Picture 6">
            <a:extLst>
              <a:ext uri="{FF2B5EF4-FFF2-40B4-BE49-F238E27FC236}">
                <a16:creationId xmlns:a16="http://schemas.microsoft.com/office/drawing/2014/main" id="{2B999010-A25A-1D74-CD68-7504A2FBB277}"/>
              </a:ext>
            </a:extLst>
          </p:cNvPr>
          <p:cNvPicPr>
            <a:picLocks noChangeAspect="1"/>
          </p:cNvPicPr>
          <p:nvPr/>
        </p:nvPicPr>
        <p:blipFill>
          <a:blip r:embed="rId5"/>
          <a:stretch>
            <a:fillRect/>
          </a:stretch>
        </p:blipFill>
        <p:spPr>
          <a:xfrm>
            <a:off x="8944010" y="1640550"/>
            <a:ext cx="2364567" cy="3592764"/>
          </a:xfrm>
          <a:prstGeom prst="rect">
            <a:avLst/>
          </a:prstGeom>
        </p:spPr>
      </p:pic>
      <p:pic>
        <p:nvPicPr>
          <p:cNvPr id="9" name="Picture 8">
            <a:extLst>
              <a:ext uri="{FF2B5EF4-FFF2-40B4-BE49-F238E27FC236}">
                <a16:creationId xmlns:a16="http://schemas.microsoft.com/office/drawing/2014/main" id="{706C7B7F-24F3-88F8-CCCB-8C5872965C32}"/>
              </a:ext>
            </a:extLst>
          </p:cNvPr>
          <p:cNvPicPr>
            <a:picLocks noChangeAspect="1"/>
          </p:cNvPicPr>
          <p:nvPr/>
        </p:nvPicPr>
        <p:blipFill>
          <a:blip r:embed="rId6"/>
          <a:stretch>
            <a:fillRect/>
          </a:stretch>
        </p:blipFill>
        <p:spPr>
          <a:xfrm>
            <a:off x="4900162" y="1928337"/>
            <a:ext cx="3051641" cy="1926035"/>
          </a:xfrm>
          <a:prstGeom prst="rect">
            <a:avLst/>
          </a:prstGeom>
        </p:spPr>
      </p:pic>
      <p:pic>
        <p:nvPicPr>
          <p:cNvPr id="4" name="Picture 3">
            <a:extLst>
              <a:ext uri="{FF2B5EF4-FFF2-40B4-BE49-F238E27FC236}">
                <a16:creationId xmlns:a16="http://schemas.microsoft.com/office/drawing/2014/main" id="{F381049C-4F6A-A5E5-0207-B3FB26D8A81E}"/>
              </a:ext>
            </a:extLst>
          </p:cNvPr>
          <p:cNvPicPr>
            <a:picLocks noChangeAspect="1"/>
          </p:cNvPicPr>
          <p:nvPr/>
        </p:nvPicPr>
        <p:blipFill>
          <a:blip r:embed="rId7"/>
          <a:stretch>
            <a:fillRect/>
          </a:stretch>
        </p:blipFill>
        <p:spPr>
          <a:xfrm>
            <a:off x="1062611" y="1218722"/>
            <a:ext cx="3575581" cy="1244465"/>
          </a:xfrm>
          <a:prstGeom prst="rect">
            <a:avLst/>
          </a:prstGeom>
        </p:spPr>
      </p:pic>
      <p:pic>
        <p:nvPicPr>
          <p:cNvPr id="20" name="Picture 19">
            <a:extLst>
              <a:ext uri="{FF2B5EF4-FFF2-40B4-BE49-F238E27FC236}">
                <a16:creationId xmlns:a16="http://schemas.microsoft.com/office/drawing/2014/main" id="{D7F352DA-1405-AD93-3FE5-07848C8B127F}"/>
              </a:ext>
            </a:extLst>
          </p:cNvPr>
          <p:cNvPicPr>
            <a:picLocks noChangeAspect="1"/>
          </p:cNvPicPr>
          <p:nvPr/>
        </p:nvPicPr>
        <p:blipFill>
          <a:blip r:embed="rId8"/>
          <a:stretch>
            <a:fillRect/>
          </a:stretch>
        </p:blipFill>
        <p:spPr>
          <a:xfrm>
            <a:off x="2839176" y="4291713"/>
            <a:ext cx="1522585" cy="1839659"/>
          </a:xfrm>
          <a:prstGeom prst="rect">
            <a:avLst/>
          </a:prstGeom>
        </p:spPr>
      </p:pic>
      <p:pic>
        <p:nvPicPr>
          <p:cNvPr id="18" name="Picture 17">
            <a:extLst>
              <a:ext uri="{FF2B5EF4-FFF2-40B4-BE49-F238E27FC236}">
                <a16:creationId xmlns:a16="http://schemas.microsoft.com/office/drawing/2014/main" id="{87124C5A-6269-EF3C-E6A3-B8B6393BAAFB}"/>
              </a:ext>
            </a:extLst>
          </p:cNvPr>
          <p:cNvPicPr>
            <a:picLocks noChangeAspect="1"/>
          </p:cNvPicPr>
          <p:nvPr/>
        </p:nvPicPr>
        <p:blipFill>
          <a:blip r:embed="rId9"/>
          <a:stretch>
            <a:fillRect/>
          </a:stretch>
        </p:blipFill>
        <p:spPr>
          <a:xfrm>
            <a:off x="4214007" y="3756385"/>
            <a:ext cx="2590123" cy="1776241"/>
          </a:xfrm>
          <a:prstGeom prst="rect">
            <a:avLst/>
          </a:prstGeom>
        </p:spPr>
      </p:pic>
      <p:pic>
        <p:nvPicPr>
          <p:cNvPr id="6" name="Picture 5">
            <a:extLst>
              <a:ext uri="{FF2B5EF4-FFF2-40B4-BE49-F238E27FC236}">
                <a16:creationId xmlns:a16="http://schemas.microsoft.com/office/drawing/2014/main" id="{852672C1-5EC6-A676-E697-2567FE4B7642}"/>
              </a:ext>
            </a:extLst>
          </p:cNvPr>
          <p:cNvPicPr>
            <a:picLocks noChangeAspect="1"/>
          </p:cNvPicPr>
          <p:nvPr/>
        </p:nvPicPr>
        <p:blipFill>
          <a:blip r:embed="rId10"/>
          <a:stretch>
            <a:fillRect/>
          </a:stretch>
        </p:blipFill>
        <p:spPr>
          <a:xfrm>
            <a:off x="6778856" y="5588781"/>
            <a:ext cx="4529721" cy="542591"/>
          </a:xfrm>
          <a:prstGeom prst="rect">
            <a:avLst/>
          </a:prstGeom>
        </p:spPr>
      </p:pic>
    </p:spTree>
    <p:extLst>
      <p:ext uri="{BB962C8B-B14F-4D97-AF65-F5344CB8AC3E}">
        <p14:creationId xmlns:p14="http://schemas.microsoft.com/office/powerpoint/2010/main" val="21054547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9087C0A-B9BD-6277-36DB-7D8B91C619FC}"/>
              </a:ext>
            </a:extLst>
          </p:cNvPr>
          <p:cNvPicPr>
            <a:picLocks noChangeAspect="1"/>
          </p:cNvPicPr>
          <p:nvPr/>
        </p:nvPicPr>
        <p:blipFill>
          <a:blip r:embed="rId3">
            <a:duotone>
              <a:prstClr val="black"/>
              <a:schemeClr val="accent3">
                <a:tint val="45000"/>
                <a:satMod val="400000"/>
              </a:schemeClr>
            </a:duotone>
          </a:blip>
          <a:stretch>
            <a:fillRect/>
          </a:stretch>
        </p:blipFill>
        <p:spPr>
          <a:xfrm>
            <a:off x="6328354" y="4601507"/>
            <a:ext cx="1505844" cy="746866"/>
          </a:xfrm>
          <a:prstGeom prst="rect">
            <a:avLst/>
          </a:prstGeom>
        </p:spPr>
      </p:pic>
      <p:pic>
        <p:nvPicPr>
          <p:cNvPr id="9" name="Picture 8">
            <a:extLst>
              <a:ext uri="{FF2B5EF4-FFF2-40B4-BE49-F238E27FC236}">
                <a16:creationId xmlns:a16="http://schemas.microsoft.com/office/drawing/2014/main" id="{7FCA0485-13B3-1A2F-00CC-B3F202D4DF1E}"/>
              </a:ext>
            </a:extLst>
          </p:cNvPr>
          <p:cNvPicPr>
            <a:picLocks noChangeAspect="1"/>
          </p:cNvPicPr>
          <p:nvPr/>
        </p:nvPicPr>
        <p:blipFill>
          <a:blip r:embed="rId4"/>
          <a:stretch>
            <a:fillRect/>
          </a:stretch>
        </p:blipFill>
        <p:spPr>
          <a:xfrm>
            <a:off x="6656407" y="1492037"/>
            <a:ext cx="2117937" cy="1392677"/>
          </a:xfrm>
          <a:prstGeom prst="rect">
            <a:avLst/>
          </a:prstGeom>
        </p:spPr>
      </p:pic>
      <p:sp>
        <p:nvSpPr>
          <p:cNvPr id="3" name="Subtitle 2">
            <a:extLst>
              <a:ext uri="{FF2B5EF4-FFF2-40B4-BE49-F238E27FC236}">
                <a16:creationId xmlns:a16="http://schemas.microsoft.com/office/drawing/2014/main" id="{A5F14073-9F68-4B7E-A576-26899D58C7A9}"/>
              </a:ext>
            </a:extLst>
          </p:cNvPr>
          <p:cNvSpPr>
            <a:spLocks noGrp="1"/>
          </p:cNvSpPr>
          <p:nvPr>
            <p:ph type="body" sz="quarter" idx="13"/>
          </p:nvPr>
        </p:nvSpPr>
        <p:spPr>
          <a:xfrm>
            <a:off x="6836229" y="620712"/>
            <a:ext cx="4472348" cy="467859"/>
          </a:xfrm>
        </p:spPr>
        <p:txBody>
          <a:bodyPr rtlCol="0"/>
          <a:lstStyle/>
          <a:p>
            <a:pPr algn="l" rtl="0"/>
            <a:r>
              <a:rPr lang="en-GB" sz="2000" b="1" dirty="0"/>
              <a:t>Social action, events &amp; activities</a:t>
            </a:r>
            <a:endParaRPr lang="en-GB" sz="2000" b="1" dirty="0">
              <a:solidFill>
                <a:schemeClr val="bg1"/>
              </a:solidFill>
            </a:endParaRPr>
          </a:p>
          <a:p>
            <a:pPr algn="l" rtl="0"/>
            <a:endParaRPr lang="en-GB" sz="2000" dirty="0"/>
          </a:p>
          <a:p>
            <a:pPr rtl="0"/>
            <a:endParaRPr lang="en-GB" sz="2000" dirty="0"/>
          </a:p>
          <a:p>
            <a:pPr rtl="0"/>
            <a:endParaRPr lang="en-GB" dirty="0"/>
          </a:p>
        </p:txBody>
      </p:sp>
      <p:pic>
        <p:nvPicPr>
          <p:cNvPr id="7" name="Picture 6">
            <a:extLst>
              <a:ext uri="{FF2B5EF4-FFF2-40B4-BE49-F238E27FC236}">
                <a16:creationId xmlns:a16="http://schemas.microsoft.com/office/drawing/2014/main" id="{6E7CD53D-933A-5B79-B50F-3277A21660C7}"/>
              </a:ext>
            </a:extLst>
          </p:cNvPr>
          <p:cNvPicPr>
            <a:picLocks noChangeAspect="1"/>
          </p:cNvPicPr>
          <p:nvPr/>
        </p:nvPicPr>
        <p:blipFill>
          <a:blip r:embed="rId5"/>
          <a:stretch>
            <a:fillRect/>
          </a:stretch>
        </p:blipFill>
        <p:spPr>
          <a:xfrm>
            <a:off x="1190640" y="995192"/>
            <a:ext cx="3668486" cy="1889522"/>
          </a:xfrm>
          <a:prstGeom prst="rect">
            <a:avLst/>
          </a:prstGeom>
        </p:spPr>
      </p:pic>
      <p:pic>
        <p:nvPicPr>
          <p:cNvPr id="4" name="Picture 3">
            <a:extLst>
              <a:ext uri="{FF2B5EF4-FFF2-40B4-BE49-F238E27FC236}">
                <a16:creationId xmlns:a16="http://schemas.microsoft.com/office/drawing/2014/main" id="{C04ABCB2-5774-DD5C-0707-005D94AB2DDD}"/>
              </a:ext>
            </a:extLst>
          </p:cNvPr>
          <p:cNvPicPr>
            <a:picLocks noChangeAspect="1"/>
          </p:cNvPicPr>
          <p:nvPr/>
        </p:nvPicPr>
        <p:blipFill>
          <a:blip r:embed="rId6"/>
          <a:stretch>
            <a:fillRect/>
          </a:stretch>
        </p:blipFill>
        <p:spPr>
          <a:xfrm>
            <a:off x="2722387" y="1939953"/>
            <a:ext cx="2445374" cy="1489047"/>
          </a:xfrm>
          <a:prstGeom prst="rect">
            <a:avLst/>
          </a:prstGeom>
        </p:spPr>
      </p:pic>
      <p:pic>
        <p:nvPicPr>
          <p:cNvPr id="8" name="Picture 7">
            <a:extLst>
              <a:ext uri="{FF2B5EF4-FFF2-40B4-BE49-F238E27FC236}">
                <a16:creationId xmlns:a16="http://schemas.microsoft.com/office/drawing/2014/main" id="{325DA902-068E-B15C-A2F7-A55EB340EDA4}"/>
              </a:ext>
            </a:extLst>
          </p:cNvPr>
          <p:cNvPicPr>
            <a:picLocks noChangeAspect="1"/>
          </p:cNvPicPr>
          <p:nvPr/>
        </p:nvPicPr>
        <p:blipFill>
          <a:blip r:embed="rId7"/>
          <a:stretch>
            <a:fillRect/>
          </a:stretch>
        </p:blipFill>
        <p:spPr>
          <a:xfrm>
            <a:off x="5882145" y="1342593"/>
            <a:ext cx="1443942" cy="2046071"/>
          </a:xfrm>
          <a:prstGeom prst="rect">
            <a:avLst/>
          </a:prstGeom>
        </p:spPr>
      </p:pic>
      <p:pic>
        <p:nvPicPr>
          <p:cNvPr id="14" name="Picture 13">
            <a:extLst>
              <a:ext uri="{FF2B5EF4-FFF2-40B4-BE49-F238E27FC236}">
                <a16:creationId xmlns:a16="http://schemas.microsoft.com/office/drawing/2014/main" id="{05D40F8D-C29C-998F-38B8-7D1C0E8B2DC0}"/>
              </a:ext>
            </a:extLst>
          </p:cNvPr>
          <p:cNvPicPr>
            <a:picLocks noChangeAspect="1"/>
          </p:cNvPicPr>
          <p:nvPr/>
        </p:nvPicPr>
        <p:blipFill>
          <a:blip r:embed="rId8"/>
          <a:stretch>
            <a:fillRect/>
          </a:stretch>
        </p:blipFill>
        <p:spPr>
          <a:xfrm>
            <a:off x="9467246" y="2667001"/>
            <a:ext cx="1657953" cy="1809878"/>
          </a:xfrm>
          <a:prstGeom prst="rect">
            <a:avLst/>
          </a:prstGeom>
        </p:spPr>
      </p:pic>
      <p:pic>
        <p:nvPicPr>
          <p:cNvPr id="12" name="Picture 11">
            <a:extLst>
              <a:ext uri="{FF2B5EF4-FFF2-40B4-BE49-F238E27FC236}">
                <a16:creationId xmlns:a16="http://schemas.microsoft.com/office/drawing/2014/main" id="{D43FD711-67DD-703F-D4D9-9FEFAD37D136}"/>
              </a:ext>
            </a:extLst>
          </p:cNvPr>
          <p:cNvPicPr>
            <a:picLocks noChangeAspect="1"/>
          </p:cNvPicPr>
          <p:nvPr/>
        </p:nvPicPr>
        <p:blipFill>
          <a:blip r:embed="rId9"/>
          <a:stretch>
            <a:fillRect/>
          </a:stretch>
        </p:blipFill>
        <p:spPr>
          <a:xfrm>
            <a:off x="9986492" y="1404488"/>
            <a:ext cx="1413142" cy="1499732"/>
          </a:xfrm>
          <a:prstGeom prst="rect">
            <a:avLst/>
          </a:prstGeom>
        </p:spPr>
      </p:pic>
      <p:pic>
        <p:nvPicPr>
          <p:cNvPr id="11" name="Picture 10">
            <a:extLst>
              <a:ext uri="{FF2B5EF4-FFF2-40B4-BE49-F238E27FC236}">
                <a16:creationId xmlns:a16="http://schemas.microsoft.com/office/drawing/2014/main" id="{5B377413-5EA0-CDAA-FF96-3AB0A2D5AE08}"/>
              </a:ext>
            </a:extLst>
          </p:cNvPr>
          <p:cNvPicPr>
            <a:picLocks noChangeAspect="1"/>
          </p:cNvPicPr>
          <p:nvPr/>
        </p:nvPicPr>
        <p:blipFill>
          <a:blip r:embed="rId10"/>
          <a:stretch>
            <a:fillRect/>
          </a:stretch>
        </p:blipFill>
        <p:spPr>
          <a:xfrm rot="1553878">
            <a:off x="4844666" y="3578162"/>
            <a:ext cx="1557481" cy="2211239"/>
          </a:xfrm>
          <a:prstGeom prst="rect">
            <a:avLst/>
          </a:prstGeom>
        </p:spPr>
      </p:pic>
      <p:pic>
        <p:nvPicPr>
          <p:cNvPr id="6" name="Picture 5">
            <a:extLst>
              <a:ext uri="{FF2B5EF4-FFF2-40B4-BE49-F238E27FC236}">
                <a16:creationId xmlns:a16="http://schemas.microsoft.com/office/drawing/2014/main" id="{4BFD8219-8247-D491-4F41-DE04D947F10C}"/>
              </a:ext>
            </a:extLst>
          </p:cNvPr>
          <p:cNvPicPr>
            <a:picLocks noChangeAspect="1"/>
          </p:cNvPicPr>
          <p:nvPr/>
        </p:nvPicPr>
        <p:blipFill>
          <a:blip r:embed="rId11"/>
          <a:stretch>
            <a:fillRect/>
          </a:stretch>
        </p:blipFill>
        <p:spPr>
          <a:xfrm>
            <a:off x="4269051" y="4059748"/>
            <a:ext cx="1634115" cy="2006514"/>
          </a:xfrm>
          <a:prstGeom prst="rect">
            <a:avLst/>
          </a:prstGeom>
        </p:spPr>
      </p:pic>
      <p:pic>
        <p:nvPicPr>
          <p:cNvPr id="10" name="Picture 9">
            <a:extLst>
              <a:ext uri="{FF2B5EF4-FFF2-40B4-BE49-F238E27FC236}">
                <a16:creationId xmlns:a16="http://schemas.microsoft.com/office/drawing/2014/main" id="{D29B3C90-95FC-9FDA-316A-FC08113BE72D}"/>
              </a:ext>
            </a:extLst>
          </p:cNvPr>
          <p:cNvPicPr>
            <a:picLocks noChangeAspect="1"/>
          </p:cNvPicPr>
          <p:nvPr/>
        </p:nvPicPr>
        <p:blipFill>
          <a:blip r:embed="rId12"/>
          <a:stretch>
            <a:fillRect/>
          </a:stretch>
        </p:blipFill>
        <p:spPr>
          <a:xfrm>
            <a:off x="6861271" y="5523670"/>
            <a:ext cx="4529721" cy="542591"/>
          </a:xfrm>
          <a:prstGeom prst="rect">
            <a:avLst/>
          </a:prstGeom>
        </p:spPr>
      </p:pic>
      <p:pic>
        <p:nvPicPr>
          <p:cNvPr id="1026" name="Picture 2" descr="A group of men wearing reflective vests&#10;&#10;Description automatically generated">
            <a:extLst>
              <a:ext uri="{FF2B5EF4-FFF2-40B4-BE49-F238E27FC236}">
                <a16:creationId xmlns:a16="http://schemas.microsoft.com/office/drawing/2014/main" id="{E02CE7DD-C846-E0A8-C0EE-EF5B5B7D6C1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521226" y="3077377"/>
            <a:ext cx="1848687" cy="124064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3A2E6777-B634-9238-BE70-257E59996EC9}"/>
              </a:ext>
            </a:extLst>
          </p:cNvPr>
          <p:cNvPicPr>
            <a:picLocks noChangeAspect="1"/>
          </p:cNvPicPr>
          <p:nvPr/>
        </p:nvPicPr>
        <p:blipFill>
          <a:blip r:embed="rId14"/>
          <a:stretch>
            <a:fillRect/>
          </a:stretch>
        </p:blipFill>
        <p:spPr>
          <a:xfrm>
            <a:off x="1254707" y="3582709"/>
            <a:ext cx="2162774" cy="1392231"/>
          </a:xfrm>
          <a:prstGeom prst="rect">
            <a:avLst/>
          </a:prstGeom>
        </p:spPr>
      </p:pic>
      <p:pic>
        <p:nvPicPr>
          <p:cNvPr id="19" name="Picture 18">
            <a:extLst>
              <a:ext uri="{FF2B5EF4-FFF2-40B4-BE49-F238E27FC236}">
                <a16:creationId xmlns:a16="http://schemas.microsoft.com/office/drawing/2014/main" id="{A4460DC4-AD05-FCDA-1D08-A61DA60D3C10}"/>
              </a:ext>
            </a:extLst>
          </p:cNvPr>
          <p:cNvPicPr>
            <a:picLocks noChangeAspect="1"/>
          </p:cNvPicPr>
          <p:nvPr/>
        </p:nvPicPr>
        <p:blipFill>
          <a:blip r:embed="rId15"/>
          <a:stretch>
            <a:fillRect/>
          </a:stretch>
        </p:blipFill>
        <p:spPr>
          <a:xfrm>
            <a:off x="2846144" y="4373761"/>
            <a:ext cx="1197103" cy="1614098"/>
          </a:xfrm>
          <a:prstGeom prst="rect">
            <a:avLst/>
          </a:prstGeom>
        </p:spPr>
      </p:pic>
      <p:pic>
        <p:nvPicPr>
          <p:cNvPr id="21" name="Picture 20">
            <a:extLst>
              <a:ext uri="{FF2B5EF4-FFF2-40B4-BE49-F238E27FC236}">
                <a16:creationId xmlns:a16="http://schemas.microsoft.com/office/drawing/2014/main" id="{09297880-EC92-7502-220F-A8E76E11FF67}"/>
              </a:ext>
            </a:extLst>
          </p:cNvPr>
          <p:cNvPicPr>
            <a:picLocks noChangeAspect="1"/>
          </p:cNvPicPr>
          <p:nvPr/>
        </p:nvPicPr>
        <p:blipFill>
          <a:blip r:embed="rId16"/>
          <a:stretch>
            <a:fillRect/>
          </a:stretch>
        </p:blipFill>
        <p:spPr>
          <a:xfrm>
            <a:off x="1165062" y="4683781"/>
            <a:ext cx="1557325" cy="1304078"/>
          </a:xfrm>
          <a:prstGeom prst="rect">
            <a:avLst/>
          </a:prstGeom>
        </p:spPr>
      </p:pic>
    </p:spTree>
    <p:extLst>
      <p:ext uri="{BB962C8B-B14F-4D97-AF65-F5344CB8AC3E}">
        <p14:creationId xmlns:p14="http://schemas.microsoft.com/office/powerpoint/2010/main" val="775200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FA7BF0-0AF3-3861-9C07-1F91B43C3A7F}"/>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95F9579E-258A-B2C8-77ED-16280B08EBFA}"/>
              </a:ext>
            </a:extLst>
          </p:cNvPr>
          <p:cNvSpPr>
            <a:spLocks noGrp="1"/>
          </p:cNvSpPr>
          <p:nvPr>
            <p:ph type="body" sz="quarter" idx="13"/>
          </p:nvPr>
        </p:nvSpPr>
        <p:spPr>
          <a:xfrm>
            <a:off x="6836229" y="620712"/>
            <a:ext cx="4472348" cy="467859"/>
          </a:xfrm>
        </p:spPr>
        <p:txBody>
          <a:bodyPr rtlCol="0">
            <a:normAutofit/>
          </a:bodyPr>
          <a:lstStyle/>
          <a:p>
            <a:pPr algn="l" rtl="0"/>
            <a:r>
              <a:rPr lang="en-GB" sz="2000" b="1" dirty="0"/>
              <a:t>Encouragement and ideas</a:t>
            </a:r>
            <a:endParaRPr lang="en-GB" sz="2000" b="1" dirty="0">
              <a:solidFill>
                <a:schemeClr val="bg1"/>
              </a:solidFill>
            </a:endParaRPr>
          </a:p>
          <a:p>
            <a:pPr algn="l" rtl="0"/>
            <a:endParaRPr lang="en-GB" sz="2000" dirty="0"/>
          </a:p>
          <a:p>
            <a:pPr rtl="0"/>
            <a:endParaRPr lang="en-GB" sz="2000" dirty="0"/>
          </a:p>
          <a:p>
            <a:pPr rtl="0"/>
            <a:endParaRPr lang="en-GB" dirty="0"/>
          </a:p>
        </p:txBody>
      </p:sp>
      <p:pic>
        <p:nvPicPr>
          <p:cNvPr id="7" name="Picture 6">
            <a:extLst>
              <a:ext uri="{FF2B5EF4-FFF2-40B4-BE49-F238E27FC236}">
                <a16:creationId xmlns:a16="http://schemas.microsoft.com/office/drawing/2014/main" id="{F92DA370-A921-E9C9-4022-E7D8F6BBC72D}"/>
              </a:ext>
            </a:extLst>
          </p:cNvPr>
          <p:cNvPicPr>
            <a:picLocks noChangeAspect="1"/>
          </p:cNvPicPr>
          <p:nvPr/>
        </p:nvPicPr>
        <p:blipFill>
          <a:blip r:embed="rId3"/>
          <a:stretch>
            <a:fillRect/>
          </a:stretch>
        </p:blipFill>
        <p:spPr>
          <a:xfrm>
            <a:off x="2449286" y="1038557"/>
            <a:ext cx="8108184" cy="4945870"/>
          </a:xfrm>
          <a:prstGeom prst="rect">
            <a:avLst/>
          </a:prstGeom>
        </p:spPr>
      </p:pic>
    </p:spTree>
    <p:extLst>
      <p:ext uri="{BB962C8B-B14F-4D97-AF65-F5344CB8AC3E}">
        <p14:creationId xmlns:p14="http://schemas.microsoft.com/office/powerpoint/2010/main" val="17866259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6EA6B3-F7C6-ED7F-6B00-B3CFCA5E71D4}"/>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DAD3655-927D-1AD9-2B5F-A90B62DCAE7F}"/>
              </a:ext>
            </a:extLst>
          </p:cNvPr>
          <p:cNvSpPr>
            <a:spLocks noGrp="1"/>
          </p:cNvSpPr>
          <p:nvPr>
            <p:ph type="body" sz="quarter" idx="13"/>
          </p:nvPr>
        </p:nvSpPr>
        <p:spPr>
          <a:xfrm>
            <a:off x="6836229" y="620712"/>
            <a:ext cx="4472348" cy="467859"/>
          </a:xfrm>
        </p:spPr>
        <p:txBody>
          <a:bodyPr rtlCol="0"/>
          <a:lstStyle/>
          <a:p>
            <a:pPr algn="l" rtl="0"/>
            <a:r>
              <a:rPr lang="en-GB" sz="2000" b="1" dirty="0"/>
              <a:t>Online training for volunteers</a:t>
            </a:r>
            <a:endParaRPr lang="en-GB" sz="2000" b="1" dirty="0">
              <a:solidFill>
                <a:schemeClr val="bg1"/>
              </a:solidFill>
            </a:endParaRPr>
          </a:p>
          <a:p>
            <a:pPr algn="l" rtl="0"/>
            <a:endParaRPr lang="en-GB" sz="2000" dirty="0"/>
          </a:p>
          <a:p>
            <a:pPr rtl="0"/>
            <a:endParaRPr lang="en-GB" sz="2000" dirty="0"/>
          </a:p>
          <a:p>
            <a:pPr rtl="0"/>
            <a:endParaRPr lang="en-GB" dirty="0"/>
          </a:p>
        </p:txBody>
      </p:sp>
      <p:pic>
        <p:nvPicPr>
          <p:cNvPr id="10" name="Picture 9">
            <a:extLst>
              <a:ext uri="{FF2B5EF4-FFF2-40B4-BE49-F238E27FC236}">
                <a16:creationId xmlns:a16="http://schemas.microsoft.com/office/drawing/2014/main" id="{9190E6F2-4F25-9052-2DD9-40712EA0F638}"/>
              </a:ext>
            </a:extLst>
          </p:cNvPr>
          <p:cNvPicPr>
            <a:picLocks noChangeAspect="1"/>
          </p:cNvPicPr>
          <p:nvPr/>
        </p:nvPicPr>
        <p:blipFill>
          <a:blip r:embed="rId3"/>
          <a:stretch>
            <a:fillRect/>
          </a:stretch>
        </p:blipFill>
        <p:spPr>
          <a:xfrm>
            <a:off x="6861271" y="5523670"/>
            <a:ext cx="4529721" cy="542591"/>
          </a:xfrm>
          <a:prstGeom prst="rect">
            <a:avLst/>
          </a:prstGeom>
        </p:spPr>
      </p:pic>
      <p:pic>
        <p:nvPicPr>
          <p:cNvPr id="20" name="Picture 19">
            <a:extLst>
              <a:ext uri="{FF2B5EF4-FFF2-40B4-BE49-F238E27FC236}">
                <a16:creationId xmlns:a16="http://schemas.microsoft.com/office/drawing/2014/main" id="{C69BE4E6-7BBA-ECB7-4690-FF71AA27E541}"/>
              </a:ext>
            </a:extLst>
          </p:cNvPr>
          <p:cNvPicPr>
            <a:picLocks noChangeAspect="1"/>
          </p:cNvPicPr>
          <p:nvPr/>
        </p:nvPicPr>
        <p:blipFill>
          <a:blip r:embed="rId4"/>
          <a:stretch>
            <a:fillRect/>
          </a:stretch>
        </p:blipFill>
        <p:spPr>
          <a:xfrm>
            <a:off x="1272621" y="1161634"/>
            <a:ext cx="9478333" cy="2808515"/>
          </a:xfrm>
          <a:prstGeom prst="rect">
            <a:avLst/>
          </a:prstGeom>
        </p:spPr>
      </p:pic>
      <p:pic>
        <p:nvPicPr>
          <p:cNvPr id="16" name="Picture 15">
            <a:extLst>
              <a:ext uri="{FF2B5EF4-FFF2-40B4-BE49-F238E27FC236}">
                <a16:creationId xmlns:a16="http://schemas.microsoft.com/office/drawing/2014/main" id="{6127FA78-D89F-9B32-CA1D-617C3458865C}"/>
              </a:ext>
            </a:extLst>
          </p:cNvPr>
          <p:cNvPicPr>
            <a:picLocks noChangeAspect="1"/>
          </p:cNvPicPr>
          <p:nvPr/>
        </p:nvPicPr>
        <p:blipFill>
          <a:blip r:embed="rId5"/>
          <a:stretch>
            <a:fillRect/>
          </a:stretch>
        </p:blipFill>
        <p:spPr>
          <a:xfrm>
            <a:off x="5788328" y="1956014"/>
            <a:ext cx="4506646" cy="3290900"/>
          </a:xfrm>
          <a:prstGeom prst="rect">
            <a:avLst/>
          </a:prstGeom>
          <a:solidFill>
            <a:srgbClr val="FFFF00"/>
          </a:solidFill>
          <a:ln>
            <a:solidFill>
              <a:schemeClr val="accent1"/>
            </a:solidFill>
          </a:ln>
        </p:spPr>
      </p:pic>
    </p:spTree>
    <p:extLst>
      <p:ext uri="{BB962C8B-B14F-4D97-AF65-F5344CB8AC3E}">
        <p14:creationId xmlns:p14="http://schemas.microsoft.com/office/powerpoint/2010/main" val="5590721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8726BB-0D65-6EB0-73AF-EADC2F284E4E}"/>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3E0D9084-4BED-785B-7F70-2F3112676F69}"/>
              </a:ext>
            </a:extLst>
          </p:cNvPr>
          <p:cNvSpPr>
            <a:spLocks noGrp="1"/>
          </p:cNvSpPr>
          <p:nvPr>
            <p:ph type="body" sz="quarter" idx="13"/>
          </p:nvPr>
        </p:nvSpPr>
        <p:spPr>
          <a:xfrm>
            <a:off x="6749143" y="693231"/>
            <a:ext cx="4472348" cy="4452031"/>
          </a:xfrm>
        </p:spPr>
        <p:txBody>
          <a:bodyPr rtlCol="0"/>
          <a:lstStyle/>
          <a:p>
            <a:pPr algn="l" rtl="0"/>
            <a:endParaRPr lang="en-GB" sz="2000" b="1" dirty="0">
              <a:solidFill>
                <a:schemeClr val="bg1"/>
              </a:solidFill>
            </a:endParaRPr>
          </a:p>
          <a:p>
            <a:pPr algn="l" rtl="0"/>
            <a:endParaRPr lang="en-GB" sz="2000" b="1" dirty="0"/>
          </a:p>
          <a:p>
            <a:pPr algn="l" rtl="0"/>
            <a:r>
              <a:rPr lang="en-GB" sz="2000" b="1" dirty="0">
                <a:solidFill>
                  <a:schemeClr val="bg1"/>
                </a:solidFill>
              </a:rPr>
              <a:t>Volunteering development support</a:t>
            </a:r>
          </a:p>
          <a:p>
            <a:pPr algn="l" rtl="0"/>
            <a:r>
              <a:rPr lang="en-GB" sz="2000" dirty="0"/>
              <a:t> </a:t>
            </a:r>
          </a:p>
          <a:p>
            <a:pPr algn="l" rtl="0"/>
            <a:endParaRPr lang="en-GB" sz="2000" dirty="0"/>
          </a:p>
          <a:p>
            <a:pPr rtl="0"/>
            <a:endParaRPr lang="en-GB" dirty="0"/>
          </a:p>
        </p:txBody>
      </p:sp>
      <p:pic>
        <p:nvPicPr>
          <p:cNvPr id="7" name="Picture 6">
            <a:extLst>
              <a:ext uri="{FF2B5EF4-FFF2-40B4-BE49-F238E27FC236}">
                <a16:creationId xmlns:a16="http://schemas.microsoft.com/office/drawing/2014/main" id="{662C6957-2ACC-4353-9BB4-E39D1FAEF9B8}"/>
              </a:ext>
            </a:extLst>
          </p:cNvPr>
          <p:cNvPicPr>
            <a:picLocks noChangeAspect="1"/>
          </p:cNvPicPr>
          <p:nvPr/>
        </p:nvPicPr>
        <p:blipFill>
          <a:blip r:embed="rId3"/>
          <a:stretch>
            <a:fillRect/>
          </a:stretch>
        </p:blipFill>
        <p:spPr>
          <a:xfrm>
            <a:off x="6693440" y="5618871"/>
            <a:ext cx="4528051" cy="545898"/>
          </a:xfrm>
          <a:prstGeom prst="rect">
            <a:avLst/>
          </a:prstGeom>
        </p:spPr>
      </p:pic>
      <p:pic>
        <p:nvPicPr>
          <p:cNvPr id="4" name="Picture 3">
            <a:extLst>
              <a:ext uri="{FF2B5EF4-FFF2-40B4-BE49-F238E27FC236}">
                <a16:creationId xmlns:a16="http://schemas.microsoft.com/office/drawing/2014/main" id="{E0871EDD-DAE2-A09C-2C86-721436E75CA9}"/>
              </a:ext>
            </a:extLst>
          </p:cNvPr>
          <p:cNvPicPr>
            <a:picLocks noChangeAspect="1"/>
          </p:cNvPicPr>
          <p:nvPr/>
        </p:nvPicPr>
        <p:blipFill>
          <a:blip r:embed="rId4"/>
          <a:stretch>
            <a:fillRect/>
          </a:stretch>
        </p:blipFill>
        <p:spPr>
          <a:xfrm>
            <a:off x="1101138" y="953847"/>
            <a:ext cx="5125491" cy="4937973"/>
          </a:xfrm>
          <a:prstGeom prst="rect">
            <a:avLst/>
          </a:prstGeom>
        </p:spPr>
      </p:pic>
    </p:spTree>
    <p:extLst>
      <p:ext uri="{BB962C8B-B14F-4D97-AF65-F5344CB8AC3E}">
        <p14:creationId xmlns:p14="http://schemas.microsoft.com/office/powerpoint/2010/main" val="1228160401"/>
      </p:ext>
    </p:extLst>
  </p:cSld>
  <p:clrMapOvr>
    <a:masterClrMapping/>
  </p:clrMapOvr>
</p:sld>
</file>

<file path=ppt/theme/theme1.xml><?xml version="1.0" encoding="utf-8"?>
<a:theme xmlns:a="http://schemas.openxmlformats.org/drawingml/2006/main" name="GradientUnivers">
  <a:themeElements>
    <a:clrScheme name="Gradient">
      <a:dk1>
        <a:sysClr val="windowText" lastClr="000000"/>
      </a:dk1>
      <a:lt1>
        <a:sysClr val="window" lastClr="FFFFFF"/>
      </a:lt1>
      <a:dk2>
        <a:srgbClr val="10013F"/>
      </a:dk2>
      <a:lt2>
        <a:srgbClr val="F2F0FF"/>
      </a:lt2>
      <a:accent1>
        <a:srgbClr val="814DFF"/>
      </a:accent1>
      <a:accent2>
        <a:srgbClr val="243FFF"/>
      </a:accent2>
      <a:accent3>
        <a:srgbClr val="FF83B6"/>
      </a:accent3>
      <a:accent4>
        <a:srgbClr val="FF9022"/>
      </a:accent4>
      <a:accent5>
        <a:srgbClr val="FF1F85"/>
      </a:accent5>
      <a:accent6>
        <a:srgbClr val="1A98FF"/>
      </a:accent6>
      <a:hlink>
        <a:srgbClr val="0563C1"/>
      </a:hlink>
      <a:folHlink>
        <a:srgbClr val="954F72"/>
      </a:folHlink>
    </a:clrScheme>
    <a:fontScheme name="Univers">
      <a:majorFont>
        <a:latin typeface="Univers"/>
        <a:ea typeface=""/>
        <a:cs typeface=""/>
      </a:majorFont>
      <a:minorFont>
        <a:latin typeface="Univer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48167186_TF89338750_Win32" id="{41E8F413-9A18-4BDF-B28A-7CD5BF285DD4}" vid="{F5763C4E-78C1-4EFB-B9F5-2F4B07C76DB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426e97fa315356fffbdcd9876fe988c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14b8f0def80e6d70ce3def20c90759a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9919F73-B6C2-4A43-95E2-833EC48925FE}">
  <ds:schemaRefs>
    <ds:schemaRef ds:uri="71af3243-3dd4-4a8d-8c0d-dd76da1f02a5"/>
    <ds:schemaRef ds:uri="http://purl.org/dc/elements/1.1/"/>
    <ds:schemaRef ds:uri="http://purl.org/dc/terms/"/>
    <ds:schemaRef ds:uri="http://schemas.openxmlformats.org/package/2006/metadata/core-properties"/>
    <ds:schemaRef ds:uri="http://schemas.microsoft.com/office/2006/documentManagement/types"/>
    <ds:schemaRef ds:uri="http://www.w3.org/XML/1998/namespace"/>
    <ds:schemaRef ds:uri="http://schemas.microsoft.com/office/infopath/2007/PartnerControls"/>
    <ds:schemaRef ds:uri="16c05727-aa75-4e4a-9b5f-8a80a1165891"/>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ABC329F5-30EE-4BF7-AA2A-B837B51416B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C8E00D1-8EA3-4E42-801D-0253E1EAFC2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Ion</Template>
  <TotalTime>0</TotalTime>
  <Words>623</Words>
  <Application>Microsoft Office PowerPoint</Application>
  <PresentationFormat>Widescreen</PresentationFormat>
  <Paragraphs>77</Paragraphs>
  <Slides>14</Slides>
  <Notes>14</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GradientUnivers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Alan Gerono</dc:creator>
  <cp:lastModifiedBy>Alan Gerono</cp:lastModifiedBy>
  <cp:revision>6</cp:revision>
  <cp:lastPrinted>2024-05-29T08:11:16Z</cp:lastPrinted>
  <dcterms:created xsi:type="dcterms:W3CDTF">2024-05-23T08:10:55Z</dcterms:created>
  <dcterms:modified xsi:type="dcterms:W3CDTF">2025-02-18T18:43:42Z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