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59" r:id="rId9"/>
    <p:sldId id="267" r:id="rId10"/>
    <p:sldId id="262" r:id="rId11"/>
    <p:sldId id="26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23B56-7F54-40F5-A31F-80A70D1FA40A}" v="2" dt="2025-03-18T16:16:02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Brookes" userId="c8942e05fb420a39" providerId="LiveId" clId="{EB823B56-7F54-40F5-A31F-80A70D1FA40A}"/>
    <pc:docChg chg="modSld">
      <pc:chgData name="Carrie Brookes" userId="c8942e05fb420a39" providerId="LiveId" clId="{EB823B56-7F54-40F5-A31F-80A70D1FA40A}" dt="2025-03-18T16:11:14.246" v="18" actId="20577"/>
      <pc:docMkLst>
        <pc:docMk/>
      </pc:docMkLst>
      <pc:sldChg chg="modSp mod">
        <pc:chgData name="Carrie Brookes" userId="c8942e05fb420a39" providerId="LiveId" clId="{EB823B56-7F54-40F5-A31F-80A70D1FA40A}" dt="2025-03-18T16:11:14.246" v="18" actId="20577"/>
        <pc:sldMkLst>
          <pc:docMk/>
          <pc:sldMk cId="3721443583" sldId="266"/>
        </pc:sldMkLst>
        <pc:spChg chg="mod">
          <ac:chgData name="Carrie Brookes" userId="c8942e05fb420a39" providerId="LiveId" clId="{EB823B56-7F54-40F5-A31F-80A70D1FA40A}" dt="2025-03-18T16:11:14.246" v="18" actId="20577"/>
          <ac:spMkLst>
            <pc:docMk/>
            <pc:sldMk cId="3721443583" sldId="266"/>
            <ac:spMk id="7" creationId="{2D47B41E-FF47-D70A-D651-32E4DE5192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98F-C273-73A5-BA72-8003AF41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2F362-D8DD-34B5-6E82-1B72F898F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8977-465A-CB32-72C1-85DDB1E4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8C66-B07F-EC76-FDA5-5D75C3AB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B341C-4B71-205E-3B0F-E569AC37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A005-5DDC-F15E-62D9-F75AEE97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6D602-5FCA-5FF9-B1B4-937283E44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393A-3707-8AC7-F70A-CE510B8D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6886-CBAF-B743-1A4B-9BD535D5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B809-F662-5CA3-2264-BB5BC910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9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2D457-36EB-50BB-E2DC-1507647A4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8B33D-752E-A474-8B5E-2DC89634A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428A9-E9FA-5216-5E2A-7457E58B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A83F-997A-518D-93D9-5465F386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0D60-55FF-C14A-9C5C-8B944DCB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987E-0B8D-859A-1DA0-7E2DAA4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C8CC-D5AC-EEB3-69D6-245A8B10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8317-2D29-5394-0903-2CFB0CC0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357E5-5457-E638-9A25-6921E77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24E9B-CBBB-8D6D-AB84-CFDEFF4B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3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999F-D9FC-941C-10BF-1766D11C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4DB7-C363-8646-4398-8C9D1F826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D5AF1-6258-13B3-8E86-91CFB840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FF9FD-B9BA-F6C4-7EFD-6489EAD4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D4D20-B5AB-17D7-E4D5-72FE74E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72DDF-212D-F84D-8A85-9AB6EBC6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10147-4A1F-8BB0-83A6-982AAAE1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06801-4195-F647-31F6-5A1D08B4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31D17-4153-7E16-8F99-2BBF5F21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4ACC2-2402-7BB0-0BF0-153DA3A8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FDB5-BB8B-F271-FB23-29A1FCFB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D98B-AD31-978D-F6CA-EA8E3FC9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0261-B05D-F17D-3012-369E7AE3D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5D699-3A5B-10F2-FC21-00F1BC485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B16DF-F770-85F2-32DC-79072531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A1F71-A304-F302-5F9C-DF2E68FDE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AC2F0-4043-9A2A-93B5-27C8D711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6ABB7-835A-DB4F-E718-7016A8ED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70347-D1C4-EBC0-778A-AC24201E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37F8-070A-2D4E-30C1-051D81CF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E644D-6D44-4538-2530-ECF14EE2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84A98-54D9-1A94-C8E4-77038001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90A29-EB31-04B1-CC74-0E63F48F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8A279-99C8-55B2-68DE-46BCCE81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BE6F3-F73D-9676-44FE-8C1CF56B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C02E-CD1C-354B-ECB6-7471472D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114B-B47F-B36B-5907-22EBA1A0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98F9-10B0-B337-40F5-8D048FEE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DF3BE-6D51-4A4A-DCE9-C82C464B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C90F-2343-3D3F-D4DD-D97E1892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3FAEE-61AA-D919-516C-4380C39F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48A99-BE8E-CFE8-77F4-1EAA021D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E377-CF27-4F39-E26E-1FD5A1B2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576DE-3884-1D81-D1BC-0D580C9E5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40089-0746-B123-2B35-1E0FC0151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633DB-EBCF-18A2-3855-B844C703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28A8-E8AC-6BEF-F2A4-1038B283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54F45-F553-07FE-ECAE-C757FCE2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4F28B-A495-F10E-8BC8-0B0D2636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EDB9-915A-9BF2-4EAA-0453A256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69002-D70A-1499-6562-5EB76005F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DCD0E-1AF5-45A7-95CE-247FAB0208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EF05-2804-B947-BAD4-79C7ABC1A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7824E-91A5-3ECF-0DB3-CB8054B9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61E0A-070D-454D-AF0B-DE47E193E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6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f8zkdAizY1Q?si=ML3Q6oqZVMXRnLS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8zkdAizY1Q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anva.com/design/DAGh_5Sxkyo/VsDHvNNcSL3vbsIHBbTGEQ/watch?utm_content=DAGh_5Sxkyo&amp;utm_campaign=designshare&amp;utm_medium=link2&amp;utm_source=uniquelinks&amp;utlId=h03c892e2fd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8CB41D-AF08-077E-28E3-1090D467404F}"/>
              </a:ext>
            </a:extLst>
          </p:cNvPr>
          <p:cNvSpPr txBox="1"/>
          <p:nvPr/>
        </p:nvSpPr>
        <p:spPr>
          <a:xfrm>
            <a:off x="521428" y="2197893"/>
            <a:ext cx="53218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6">
              <a:spcAft>
                <a:spcPts val="600"/>
              </a:spcAft>
            </a:pPr>
            <a:r>
              <a:rPr lang="en-GB" sz="3600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Welcome to Northumberland </a:t>
            </a:r>
          </a:p>
          <a:p>
            <a:pPr algn="ctr" defTabSz="768096">
              <a:spcAft>
                <a:spcPts val="600"/>
              </a:spcAft>
            </a:pPr>
            <a:r>
              <a:rPr lang="en-GB" sz="3600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Village Halls Week </a:t>
            </a:r>
          </a:p>
          <a:p>
            <a:pPr algn="ctr" defTabSz="768096">
              <a:spcAft>
                <a:spcPts val="600"/>
              </a:spcAft>
            </a:pPr>
            <a:r>
              <a:rPr lang="en-GB" sz="3600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Celebration Event!</a:t>
            </a:r>
            <a:endParaRPr lang="en-GB" sz="4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797284C0-4984-F0FE-3363-32BE0755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31" y="4757406"/>
            <a:ext cx="2382530" cy="2015987"/>
          </a:xfrm>
          <a:prstGeom prst="rect">
            <a:avLst/>
          </a:prstGeom>
        </p:spPr>
      </p:pic>
      <p:pic>
        <p:nvPicPr>
          <p:cNvPr id="3" name="Picture 2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B2820588-B1A4-8394-635F-92DF2224C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8" y="634701"/>
            <a:ext cx="5868296" cy="5868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377776-7F22-B251-9C8B-99F58F83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619">
            <a:off x="-615553" y="880100"/>
            <a:ext cx="6681389" cy="8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8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CB41D-AF08-077E-28E3-1090D467404F}"/>
              </a:ext>
            </a:extLst>
          </p:cNvPr>
          <p:cNvSpPr txBox="1"/>
          <p:nvPr/>
        </p:nvSpPr>
        <p:spPr>
          <a:xfrm>
            <a:off x="815366" y="1823494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YouTube</a:t>
            </a: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377776-7F22-B251-9C8B-99F58F83B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0" y="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6ACFA647-A785-C585-8347-82DA97CF2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" y="4863132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FF516-1D6C-00C8-6113-A8A1A5FF2927}"/>
              </a:ext>
            </a:extLst>
          </p:cNvPr>
          <p:cNvSpPr txBox="1"/>
          <p:nvPr/>
        </p:nvSpPr>
        <p:spPr>
          <a:xfrm>
            <a:off x="5000947" y="2290227"/>
            <a:ext cx="66034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Celebratory poem recording read by village hall volunteers from across the country.</a:t>
            </a:r>
          </a:p>
          <a:p>
            <a:pPr algn="ctr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Produced by ACRE</a:t>
            </a:r>
            <a:endParaRPr lang="en-GB" sz="3200" dirty="0"/>
          </a:p>
        </p:txBody>
      </p: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FCEB9DBC-5DF3-9AD6-0DFD-02D2B276A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97" y="4620304"/>
            <a:ext cx="3706138" cy="16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EFA4-CCD5-ECCB-3DEB-DBE1BE06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A life in the day of a village hall">
            <a:hlinkClick r:id="" action="ppaction://media"/>
            <a:extLst>
              <a:ext uri="{FF2B5EF4-FFF2-40B4-BE49-F238E27FC236}">
                <a16:creationId xmlns:a16="http://schemas.microsoft.com/office/drawing/2014/main" id="{664C70EE-2AA9-D314-03FB-3A2AB617A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FF516-1D6C-00C8-6113-A8A1A5FF2927}"/>
              </a:ext>
            </a:extLst>
          </p:cNvPr>
          <p:cNvSpPr txBox="1"/>
          <p:nvPr/>
        </p:nvSpPr>
        <p:spPr>
          <a:xfrm>
            <a:off x="7300097" y="2467986"/>
            <a:ext cx="46778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Lunchtime </a:t>
            </a:r>
          </a:p>
          <a:p>
            <a:pPr algn="ctr"/>
            <a:r>
              <a:rPr lang="en-GB" sz="6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Break</a:t>
            </a:r>
            <a:endParaRPr lang="en-GB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377776-7F22-B251-9C8B-99F58F83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605">
            <a:off x="6070079" y="735805"/>
            <a:ext cx="6129425" cy="750853"/>
          </a:xfrm>
          <a:prstGeom prst="rect">
            <a:avLst/>
          </a:prstGeom>
        </p:spPr>
      </p:pic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AC5B9DB8-4374-B93E-17CF-B45A990D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55" y="5191341"/>
            <a:ext cx="1943755" cy="1642473"/>
          </a:xfrm>
          <a:prstGeom prst="rect">
            <a:avLst/>
          </a:prstGeom>
        </p:spPr>
      </p:pic>
      <p:pic>
        <p:nvPicPr>
          <p:cNvPr id="2" name="Picture 1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5474BC7D-D49B-DF58-9D81-B3BF26648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2"/>
            <a:ext cx="6890824" cy="6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CB41D-AF08-077E-28E3-1090D467404F}"/>
              </a:ext>
            </a:extLst>
          </p:cNvPr>
          <p:cNvSpPr txBox="1"/>
          <p:nvPr/>
        </p:nvSpPr>
        <p:spPr>
          <a:xfrm>
            <a:off x="570468" y="2065911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the event</a:t>
            </a: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797284C0-4984-F0FE-3363-32BE0755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8" y="5113705"/>
            <a:ext cx="1943755" cy="164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377776-7F22-B251-9C8B-99F58F83B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-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6ACFA647-A785-C585-8347-82DA97CF2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0" y="4988570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FF516-1D6C-00C8-6113-A8A1A5FF2927}"/>
              </a:ext>
            </a:extLst>
          </p:cNvPr>
          <p:cNvSpPr txBox="1"/>
          <p:nvPr/>
        </p:nvSpPr>
        <p:spPr>
          <a:xfrm>
            <a:off x="4971948" y="1872273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Jean Humphrys</a:t>
            </a:r>
            <a:endParaRPr lang="en-GB" sz="4000" b="1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Chair of CAN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23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7013-CCA2-446B-6AF5-8B93BFD3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3C7B2E-1B9D-9107-318A-7C5074F51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096DB2-0600-19CD-D804-DEF4C9B56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26834B-5264-9EE2-CA40-DC56AB75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76650-4E4E-F382-832B-C6E973480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E32B5-10A6-8279-8F61-10063C8CDE9F}"/>
              </a:ext>
            </a:extLst>
          </p:cNvPr>
          <p:cNvSpPr txBox="1"/>
          <p:nvPr/>
        </p:nvSpPr>
        <p:spPr>
          <a:xfrm>
            <a:off x="570468" y="2065911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Benefits of Volunteering from an individual and NECA perspective</a:t>
            </a:r>
            <a:endParaRPr lang="en-US" sz="3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6DD79226-C722-C845-DCE2-651F4ECD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8" y="5113705"/>
            <a:ext cx="1943755" cy="164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FA9ADF-5BDC-F744-8990-29679D3B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-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E805D831-7972-145E-A78A-918A70215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0" y="4988570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732E19-E266-6580-75DD-4E42728F972E}"/>
              </a:ext>
            </a:extLst>
          </p:cNvPr>
          <p:cNvSpPr txBox="1"/>
          <p:nvPr/>
        </p:nvSpPr>
        <p:spPr>
          <a:xfrm>
            <a:off x="4971948" y="1872273"/>
            <a:ext cx="60944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Robin Fry</a:t>
            </a:r>
            <a:endParaRPr lang="en-GB" sz="4000" b="1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Economy Advisor,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East Combined Authority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39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1A9E4-9BFC-62C4-262A-B4EEC078E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84F062A-9653-32F5-5C99-2DD598C09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5F90C1-1C59-32BD-5C86-150AC6F6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930175-8045-269B-D5D4-A7414D34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CFC4E8-7045-6B4A-837A-AA2E9E77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26B7A-3251-4BA0-1E65-3058BDB6D755}"/>
              </a:ext>
            </a:extLst>
          </p:cNvPr>
          <p:cNvSpPr txBox="1"/>
          <p:nvPr/>
        </p:nvSpPr>
        <p:spPr>
          <a:xfrm>
            <a:off x="570468" y="2065911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Volunteering Development Project Summary </a:t>
            </a:r>
            <a:endParaRPr lang="en-US" sz="3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42F2FDD3-F42F-9F46-5DE0-D53B7740E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8" y="5113705"/>
            <a:ext cx="1943755" cy="164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E06B80-5160-E69C-3DEF-25DC92974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-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8C523847-8DF1-E799-93BB-A90E6C05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0" y="4988570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CC58C-889C-1FA0-36C2-CAF36716F81D}"/>
              </a:ext>
            </a:extLst>
          </p:cNvPr>
          <p:cNvSpPr txBox="1"/>
          <p:nvPr/>
        </p:nvSpPr>
        <p:spPr>
          <a:xfrm>
            <a:off x="4971948" y="1872273"/>
            <a:ext cx="60944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 Gerono</a:t>
            </a:r>
            <a:br>
              <a:rPr lang="en-GB" sz="40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Volunteering Development Officer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2397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ck of books on a table&#10;&#10;AI-generated content may be incorrect.">
            <a:extLst>
              <a:ext uri="{FF2B5EF4-FFF2-40B4-BE49-F238E27FC236}">
                <a16:creationId xmlns:a16="http://schemas.microsoft.com/office/drawing/2014/main" id="{6FE1F5B9-D7C6-0EFA-E706-3DADAD7A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FF516-1D6C-00C8-6113-A8A1A5FF2927}"/>
              </a:ext>
            </a:extLst>
          </p:cNvPr>
          <p:cNvSpPr txBox="1"/>
          <p:nvPr/>
        </p:nvSpPr>
        <p:spPr>
          <a:xfrm>
            <a:off x="1521745" y="1062513"/>
            <a:ext cx="77728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highlight>
                  <a:srgbClr val="008000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Book Raffle</a:t>
            </a:r>
            <a:br>
              <a:rPr lang="en-GB" sz="4800" b="1" dirty="0">
                <a:solidFill>
                  <a:schemeClr val="bg1"/>
                </a:solidFill>
                <a:highlight>
                  <a:srgbClr val="008000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</a:br>
            <a:endParaRPr lang="en-GB" sz="4800" b="1" dirty="0">
              <a:solidFill>
                <a:schemeClr val="bg1"/>
              </a:solidFill>
              <a:highlight>
                <a:srgbClr val="008000"/>
              </a:highlight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en-GB" sz="48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Refreshments break </a:t>
            </a:r>
          </a:p>
          <a:p>
            <a:r>
              <a:rPr lang="en-GB" sz="48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and time for networking</a:t>
            </a:r>
          </a:p>
          <a:p>
            <a:endParaRPr lang="en-GB" sz="4800" dirty="0">
              <a:solidFill>
                <a:schemeClr val="bg1"/>
              </a:solidFill>
              <a:effectLst/>
              <a:highlight>
                <a:srgbClr val="008000"/>
              </a:highlight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 descr="A green and white logo&#10;&#10;Description automatically generated">
            <a:extLst>
              <a:ext uri="{FF2B5EF4-FFF2-40B4-BE49-F238E27FC236}">
                <a16:creationId xmlns:a16="http://schemas.microsoft.com/office/drawing/2014/main" id="{D5772177-37F1-4D66-4904-17F45C0F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3" y="4996617"/>
            <a:ext cx="1908200" cy="16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71B9D-AA7F-FC1B-BB2A-A0109A9CE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B61AE8-E484-7580-3BA1-1FEE32A9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33700B-AECC-B352-4011-CA448B9B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30FCD4-9D8F-BC5C-B73B-1C13DD0F8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ED19E4-C92D-8BF7-6486-BB9A97CC6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3FD56-226B-35BA-6D15-09C69E32D8C8}"/>
              </a:ext>
            </a:extLst>
          </p:cNvPr>
          <p:cNvSpPr txBox="1"/>
          <p:nvPr/>
        </p:nvSpPr>
        <p:spPr>
          <a:xfrm>
            <a:off x="570468" y="2065911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Inclusion Project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197599A7-B3A4-51DB-8C09-3D64C609C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8" y="5113705"/>
            <a:ext cx="1943755" cy="164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D841D-CAB1-E4B4-A5CE-52182164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-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FE4132E6-D077-E1EE-C762-7B348A931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0" y="4988570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7F499F-4BA3-AEC5-CD5F-556BDD19182F}"/>
              </a:ext>
            </a:extLst>
          </p:cNvPr>
          <p:cNvSpPr txBox="1"/>
          <p:nvPr/>
        </p:nvSpPr>
        <p:spPr>
          <a:xfrm>
            <a:off x="4971948" y="1872273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 Johnson</a:t>
            </a:r>
          </a:p>
          <a:p>
            <a:endParaRPr lang="en-GB" sz="24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Inclusion Lead, CAN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801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6C49D-8EA5-279B-1AEA-CB8D59175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CCE9E4A-758B-02A1-44C0-B15552B04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14D3AA-97E8-2531-FA51-C6C8A125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3731669-2D47-8254-A745-F683A080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205780-D958-D095-CCDB-D83C944DF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A75BB-171F-9965-BE1C-E01A620CAA46}"/>
              </a:ext>
            </a:extLst>
          </p:cNvPr>
          <p:cNvSpPr txBox="1"/>
          <p:nvPr/>
        </p:nvSpPr>
        <p:spPr>
          <a:xfrm>
            <a:off x="570468" y="1974471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Volunteering in my community: top tips	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4A228AFA-4269-83F6-88E1-C509F0BD6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08" y="5113705"/>
            <a:ext cx="1943755" cy="164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CE568-FB90-9815-5888-EF6025F2B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-8482"/>
            <a:ext cx="7112423" cy="871270"/>
          </a:xfrm>
          <a:prstGeom prst="rect">
            <a:avLst/>
          </a:prstGeom>
        </p:spPr>
      </p:pic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6770B9C8-7FB2-A1D6-8558-526460D18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" y="4796150"/>
            <a:ext cx="2877890" cy="16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7B41E-FF47-D70A-D651-32E4DE51925D}"/>
              </a:ext>
            </a:extLst>
          </p:cNvPr>
          <p:cNvSpPr txBox="1"/>
          <p:nvPr/>
        </p:nvSpPr>
        <p:spPr>
          <a:xfrm>
            <a:off x="4610628" y="1898303"/>
            <a:ext cx="664958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Trustee representatives</a:t>
            </a:r>
            <a:endParaRPr lang="en-GB" sz="40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Judith Stonebridge -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Crookham Village Hall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(film)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Maureen Bickerdike - Hindmarsh Hall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Alnmouth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Austin Iliffe - West Northumberland Community Buildings Consortium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in a garment on stage&#10;&#10;AI-generated content may be incorrect.">
            <a:extLst>
              <a:ext uri="{FF2B5EF4-FFF2-40B4-BE49-F238E27FC236}">
                <a16:creationId xmlns:a16="http://schemas.microsoft.com/office/drawing/2014/main" id="{FA3F527B-0283-BE5C-3995-E8693789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r="-2" b="14180"/>
          <a:stretch/>
        </p:blipFill>
        <p:spPr>
          <a:xfrm>
            <a:off x="-2" y="10"/>
            <a:ext cx="4056982" cy="4469306"/>
          </a:xfrm>
          <a:prstGeom prst="rect">
            <a:avLst/>
          </a:prstGeom>
        </p:spPr>
      </p:pic>
      <p:pic>
        <p:nvPicPr>
          <p:cNvPr id="11" name="Picture 10" descr="A group of people sitting at a table with flowers&#10;&#10;AI-generated content may be incorrect.">
            <a:extLst>
              <a:ext uri="{FF2B5EF4-FFF2-40B4-BE49-F238E27FC236}">
                <a16:creationId xmlns:a16="http://schemas.microsoft.com/office/drawing/2014/main" id="{F53F3ADB-0779-7BAD-E2B8-C15E6794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 b="9181"/>
          <a:stretch/>
        </p:blipFill>
        <p:spPr>
          <a:xfrm>
            <a:off x="8115283" y="-1"/>
            <a:ext cx="4076717" cy="4469316"/>
          </a:xfrm>
          <a:prstGeom prst="rect">
            <a:avLst/>
          </a:prstGeom>
        </p:spPr>
      </p:pic>
      <p:pic>
        <p:nvPicPr>
          <p:cNvPr id="14" name="Picture 13" descr="A room with many colorful lights&#10;&#10;AI-generated content may be incorrect.">
            <a:extLst>
              <a:ext uri="{FF2B5EF4-FFF2-40B4-BE49-F238E27FC236}">
                <a16:creationId xmlns:a16="http://schemas.microsoft.com/office/drawing/2014/main" id="{2E5B465E-94D1-4AA7-6293-1B4F421D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r="3470" b="2"/>
          <a:stretch/>
        </p:blipFill>
        <p:spPr>
          <a:xfrm>
            <a:off x="4056980" y="-1"/>
            <a:ext cx="4063088" cy="446931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CB41D-AF08-077E-28E3-1090D46740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272" y="4894245"/>
            <a:ext cx="6863410" cy="1113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Maureen Bickerdike –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Hindmarsh Hall, Alnmouth</a:t>
            </a:r>
          </a:p>
        </p:txBody>
      </p:sp>
      <p:pic>
        <p:nvPicPr>
          <p:cNvPr id="15" name="Picture 14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EDD76513-A71B-F6BE-C220-D90E05A27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96" y="4894245"/>
            <a:ext cx="2877890" cy="16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D3FCA-C66E-3CE3-449F-95D2A1CE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ADA427-2A16-7F37-F89C-C9FDE75CB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2BCAA-2B5E-52BB-F9CC-5521A20C4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4009" y="8482"/>
            <a:ext cx="38114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02236F0-A2BB-FE08-D96A-3A02B9C50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342F45-BC1A-104D-663E-516F2BA8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1599088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DED72-9D0A-AA50-3844-248D5ABD421F}"/>
              </a:ext>
            </a:extLst>
          </p:cNvPr>
          <p:cNvSpPr txBox="1"/>
          <p:nvPr/>
        </p:nvSpPr>
        <p:spPr>
          <a:xfrm>
            <a:off x="481814" y="1786930"/>
            <a:ext cx="3275856" cy="20479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Austin Iliffe</a:t>
            </a:r>
            <a:br>
              <a:rPr lang="en-GB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GB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 Testing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 Northumberland Community Buildings Consortium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D392AABC-9244-EC9A-2F4F-6EDE31D3C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" y="4863132"/>
            <a:ext cx="2877890" cy="1617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B90F33-A699-A4CF-95DA-4BBF8E60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25" t="13436" r="36613" b="2886"/>
          <a:stretch/>
        </p:blipFill>
        <p:spPr>
          <a:xfrm>
            <a:off x="5760720" y="47686"/>
            <a:ext cx="4770120" cy="67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Brookes</dc:creator>
  <cp:lastModifiedBy>Carrie Brookes</cp:lastModifiedBy>
  <cp:revision>4</cp:revision>
  <dcterms:created xsi:type="dcterms:W3CDTF">2024-03-13T14:48:40Z</dcterms:created>
  <dcterms:modified xsi:type="dcterms:W3CDTF">2025-03-18T16:16:11Z</dcterms:modified>
</cp:coreProperties>
</file>