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95" r:id="rId6"/>
    <p:sldMasterId id="2147483696" r:id="rId7"/>
    <p:sldMasterId id="2147483697" r:id="rId8"/>
    <p:sldMasterId id="2147483698" r:id="rId9"/>
    <p:sldMasterId id="2147483681" r:id="rId10"/>
  </p:sldMasterIdLst>
  <p:sldIdLst>
    <p:sldId id="256" r:id="rId11"/>
    <p:sldId id="257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40"/>
    <p:restoredTop sz="96327"/>
  </p:normalViewPr>
  <p:slideViewPr>
    <p:cSldViewPr snapToGrid="0">
      <p:cViewPr varScale="1">
        <p:scale>
          <a:sx n="79" d="100"/>
          <a:sy n="79" d="100"/>
        </p:scale>
        <p:origin x="105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jp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.jp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146DBC-6489-F93C-DAB8-42820B5A4C7A}"/>
              </a:ext>
            </a:extLst>
          </p:cNvPr>
          <p:cNvSpPr/>
          <p:nvPr userDrawn="1"/>
        </p:nvSpPr>
        <p:spPr>
          <a:xfrm>
            <a:off x="0" y="2486179"/>
            <a:ext cx="12192000" cy="3432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74C90F22-0A49-2372-FB93-E46F2D52E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64" y="473331"/>
            <a:ext cx="3435927" cy="9320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3808703-0BCE-7183-6470-AA2644D50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778826"/>
            <a:ext cx="8679082" cy="199754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9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black and grey square&#10;&#10;Description automatically generated">
            <a:extLst>
              <a:ext uri="{FF2B5EF4-FFF2-40B4-BE49-F238E27FC236}">
                <a16:creationId xmlns:a16="http://schemas.microsoft.com/office/drawing/2014/main" id="{1A85B2A7-6344-5FDD-BC90-99BF16392B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7369" y="-2026"/>
            <a:ext cx="5920688" cy="59206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9F1AE3-B7ED-CA4C-210B-D91BC8B0FA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1B3F0D4-EA08-A9E7-4EF2-A055966B6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32" y="4971288"/>
            <a:ext cx="8687269" cy="7046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2761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E93BC-2C86-81E4-CF3D-0994FCAFDD0C}"/>
              </a:ext>
            </a:extLst>
          </p:cNvPr>
          <p:cNvSpPr/>
          <p:nvPr userDrawn="1"/>
        </p:nvSpPr>
        <p:spPr>
          <a:xfrm>
            <a:off x="0" y="-1"/>
            <a:ext cx="12192000" cy="5918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0" name="Picture 9" descr="A black and white square with a white line in the middle&#10;&#10;Description automatically generated">
            <a:extLst>
              <a:ext uri="{FF2B5EF4-FFF2-40B4-BE49-F238E27FC236}">
                <a16:creationId xmlns:a16="http://schemas.microsoft.com/office/drawing/2014/main" id="{14FC5ACC-626E-5382-F158-CCE55C176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661" y="510878"/>
            <a:ext cx="4884320" cy="4884320"/>
          </a:xfrm>
          <a:prstGeom prst="rect">
            <a:avLst/>
          </a:prstGeom>
        </p:spPr>
      </p:pic>
      <p:pic>
        <p:nvPicPr>
          <p:cNvPr id="19" name="Picture 18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B8CA796-6467-1D77-C2B1-B3E230D7C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3" y="495879"/>
            <a:ext cx="3435929" cy="932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AA43D-CA85-B2F0-70F6-D07FFCE4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019" y="4690785"/>
            <a:ext cx="7713211" cy="9320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5EA306-EF31-ADD5-4A70-C718749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3132914"/>
            <a:ext cx="8091355" cy="139289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B6B15-DFFC-A773-F96A-970877F78C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5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146DBC-6489-F93C-DAB8-42820B5A4C7A}"/>
              </a:ext>
            </a:extLst>
          </p:cNvPr>
          <p:cNvSpPr/>
          <p:nvPr userDrawn="1"/>
        </p:nvSpPr>
        <p:spPr>
          <a:xfrm>
            <a:off x="0" y="2486179"/>
            <a:ext cx="12192000" cy="3432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1" name="Picture 10" descr="An orange and black square&#10;&#10;Description automatically generated">
            <a:extLst>
              <a:ext uri="{FF2B5EF4-FFF2-40B4-BE49-F238E27FC236}">
                <a16:creationId xmlns:a16="http://schemas.microsoft.com/office/drawing/2014/main" id="{6271D95B-6BA3-2BB3-C172-2478B9625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1022" y="1"/>
            <a:ext cx="5918661" cy="5918661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">
            <a:extLst>
              <a:ext uri="{FF2B5EF4-FFF2-40B4-BE49-F238E27FC236}">
                <a16:creationId xmlns:a16="http://schemas.microsoft.com/office/drawing/2014/main" id="{74C90F22-0A49-2372-FB93-E46F2D52E8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4" y="473331"/>
            <a:ext cx="3435927" cy="93201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3808703-0BCE-7183-6470-AA2644D50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778826"/>
            <a:ext cx="8679082" cy="199754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9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AE7B5A-E5AE-444E-B31F-2D48740D28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3BBC569-0E28-5820-A2C5-5C0AF806A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32" y="4971288"/>
            <a:ext cx="8687269" cy="7046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52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" name="Picture 5" descr="An orange and black square&#10;&#10;Description automatically generated">
            <a:extLst>
              <a:ext uri="{FF2B5EF4-FFF2-40B4-BE49-F238E27FC236}">
                <a16:creationId xmlns:a16="http://schemas.microsoft.com/office/drawing/2014/main" id="{01FC3AEF-1644-6744-8134-2BE9165A02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4"/>
            <a:ext cx="709819" cy="709819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78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ge Text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n orange and black square&#10;&#10;Description automatically generated">
            <a:extLst>
              <a:ext uri="{FF2B5EF4-FFF2-40B4-BE49-F238E27FC236}">
                <a16:creationId xmlns:a16="http://schemas.microsoft.com/office/drawing/2014/main" id="{788F9AC6-C92D-4071-0E9A-5FFCF1990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4"/>
            <a:ext cx="709819" cy="70981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54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0" y="0"/>
            <a:ext cx="6096000" cy="7143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6" name="Picture 15" descr="An orange and black square&#10;&#10;Description automatically generated">
            <a:extLst>
              <a:ext uri="{FF2B5EF4-FFF2-40B4-BE49-F238E27FC236}">
                <a16:creationId xmlns:a16="http://schemas.microsoft.com/office/drawing/2014/main" id="{18928D65-04C0-3811-0CEB-B6CE7863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4"/>
            <a:ext cx="709819" cy="709819"/>
          </a:xfrm>
          <a:prstGeom prst="rect">
            <a:avLst/>
          </a:prstGeom>
        </p:spPr>
      </p:pic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93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Text Slide Split 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0" y="0"/>
            <a:ext cx="6096000" cy="71689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BBE82E92-45F3-826E-1B51-8ECA479AC7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Tex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5783-A1B6-4DB0-EB9C-8C7FB543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0979" y="-13973"/>
            <a:ext cx="4961020" cy="6871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7176-6799-F89B-2EEC-A5111258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51" y="2606050"/>
            <a:ext cx="59596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DD18A67-F97D-E733-3B33-0C397068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534753-1961-D60F-3C3A-E3A1B5DD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8"/>
            <a:ext cx="5959644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23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4613D-4738-D174-15FE-6250F0CBD44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7" name="Picture 6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89D6EBA0-BC51-D849-B1CF-813875A9E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7D671D-15DF-0A3F-604C-16DC7661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37" y="5447221"/>
            <a:ext cx="9679120" cy="354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F0A84-EA9C-B0C1-D1F0-BEFBB9F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36" y="4204919"/>
            <a:ext cx="9679120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65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E93BC-2C86-81E4-CF3D-0994FCAFDD0C}"/>
              </a:ext>
            </a:extLst>
          </p:cNvPr>
          <p:cNvSpPr/>
          <p:nvPr userDrawn="1"/>
        </p:nvSpPr>
        <p:spPr>
          <a:xfrm>
            <a:off x="0" y="-1"/>
            <a:ext cx="12192000" cy="5918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0" name="Picture 9" descr="A black and white square with a white line in the middle&#10;&#10;Description automatically generated">
            <a:extLst>
              <a:ext uri="{FF2B5EF4-FFF2-40B4-BE49-F238E27FC236}">
                <a16:creationId xmlns:a16="http://schemas.microsoft.com/office/drawing/2014/main" id="{14FC5ACC-626E-5382-F158-CCE55C176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661" y="510878"/>
            <a:ext cx="4884320" cy="4884320"/>
          </a:xfrm>
          <a:prstGeom prst="rect">
            <a:avLst/>
          </a:prstGeom>
        </p:spPr>
      </p:pic>
      <p:pic>
        <p:nvPicPr>
          <p:cNvPr id="19" name="Picture 18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B8CA796-6467-1D77-C2B1-B3E230D7C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3" y="495879"/>
            <a:ext cx="3435929" cy="932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AA43D-CA85-B2F0-70F6-D07FFCE4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019" y="4690785"/>
            <a:ext cx="7713211" cy="9320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5EA306-EF31-ADD5-4A70-C718749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3132914"/>
            <a:ext cx="8091355" cy="139289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9ABBB-8E7E-8088-E2B2-E62EB4B5B50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8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87BD0D-BF4F-157F-35BA-B5CDE8B64424}"/>
              </a:ext>
            </a:extLst>
          </p:cNvPr>
          <p:cNvSpPr/>
          <p:nvPr userDrawn="1"/>
        </p:nvSpPr>
        <p:spPr>
          <a:xfrm>
            <a:off x="0" y="2486179"/>
            <a:ext cx="12192000" cy="3432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18EF906B-2CC7-6D06-9051-C01876A58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64" y="473331"/>
            <a:ext cx="3435927" cy="932013"/>
          </a:xfrm>
          <a:prstGeom prst="rect">
            <a:avLst/>
          </a:prstGeom>
        </p:spPr>
      </p:pic>
      <p:pic>
        <p:nvPicPr>
          <p:cNvPr id="12" name="Picture 11" descr="A blue and black arrow&#10;&#10;Description automatically generated">
            <a:extLst>
              <a:ext uri="{FF2B5EF4-FFF2-40B4-BE49-F238E27FC236}">
                <a16:creationId xmlns:a16="http://schemas.microsoft.com/office/drawing/2014/main" id="{D2B11A0A-8E81-A587-A228-FCF08DFFD2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0709" y="-1"/>
            <a:ext cx="5925787" cy="5925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3A8D79-074A-2F00-2822-DBB6DD443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778826"/>
            <a:ext cx="8679082" cy="199754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9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EE05EC-08F1-E5ED-E7E2-6DF84A3AA9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E70D4-41F6-189D-831A-BC2BC70C4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32" y="4971288"/>
            <a:ext cx="8687269" cy="7046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23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8" name="Picture 7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22E4E45B-5BA1-62F3-AE28-FFE574A2AE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1104" y="238734"/>
            <a:ext cx="720166" cy="7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4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8" name="Picture 7" descr="A blue and black arrow&#10;&#10;Description automatically generated">
            <a:extLst>
              <a:ext uri="{FF2B5EF4-FFF2-40B4-BE49-F238E27FC236}">
                <a16:creationId xmlns:a16="http://schemas.microsoft.com/office/drawing/2014/main" id="{204944F5-804F-8193-1ACD-35AEFF0AF7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629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Text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4" name="Picture 3" descr="A blue and black arrow&#10;&#10;Description automatically generated">
            <a:extLst>
              <a:ext uri="{FF2B5EF4-FFF2-40B4-BE49-F238E27FC236}">
                <a16:creationId xmlns:a16="http://schemas.microsoft.com/office/drawing/2014/main" id="{791BCA9F-7B1D-99A5-D114-5743C016CB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9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blue and black arrow&#10;&#10;Description automatically generated">
            <a:extLst>
              <a:ext uri="{FF2B5EF4-FFF2-40B4-BE49-F238E27FC236}">
                <a16:creationId xmlns:a16="http://schemas.microsoft.com/office/drawing/2014/main" id="{7E8BC9DA-9137-8687-A3A4-ACB8B3FC72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09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ext Slide Spli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456E04B8-49D0-AD20-4922-223067804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57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5783-A1B6-4DB0-EB9C-8C7FB543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0979" y="-13973"/>
            <a:ext cx="4961020" cy="6871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7176-6799-F89B-2EEC-A5111258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51" y="2606050"/>
            <a:ext cx="59596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DD18A67-F97D-E733-3B33-0C397068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534753-1961-D60F-3C3A-E3A1B5DD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8"/>
            <a:ext cx="5959644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37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4613D-4738-D174-15FE-6250F0CBD44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7" name="Picture 6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89D6EBA0-BC51-D849-B1CF-813875A9E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7D671D-15DF-0A3F-604C-16DC7661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37" y="5447221"/>
            <a:ext cx="9679120" cy="354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F0A84-EA9C-B0C1-D1F0-BEFBB9F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36" y="4204919"/>
            <a:ext cx="9679120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79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E93BC-2C86-81E4-CF3D-0994FCAFDD0C}"/>
              </a:ext>
            </a:extLst>
          </p:cNvPr>
          <p:cNvSpPr/>
          <p:nvPr userDrawn="1"/>
        </p:nvSpPr>
        <p:spPr>
          <a:xfrm>
            <a:off x="0" y="-1"/>
            <a:ext cx="12192000" cy="5918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0" name="Picture 9" descr="A black and white square with a white line in the middle&#10;&#10;Description automatically generated">
            <a:extLst>
              <a:ext uri="{FF2B5EF4-FFF2-40B4-BE49-F238E27FC236}">
                <a16:creationId xmlns:a16="http://schemas.microsoft.com/office/drawing/2014/main" id="{14FC5ACC-626E-5382-F158-CCE55C176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661" y="510878"/>
            <a:ext cx="4884320" cy="4884320"/>
          </a:xfrm>
          <a:prstGeom prst="rect">
            <a:avLst/>
          </a:prstGeom>
        </p:spPr>
      </p:pic>
      <p:pic>
        <p:nvPicPr>
          <p:cNvPr id="19" name="Picture 18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B8CA796-6467-1D77-C2B1-B3E230D7C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3" y="495879"/>
            <a:ext cx="3435929" cy="932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AA43D-CA85-B2F0-70F6-D07FFCE4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019" y="4690785"/>
            <a:ext cx="7713211" cy="9320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5EA306-EF31-ADD5-4A70-C718749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3132914"/>
            <a:ext cx="8091355" cy="139289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98F59-862F-E491-FAFB-CEA755EF3D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2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F5FDDE-9EFD-47FF-C0CA-4715DE34ACF2}"/>
              </a:ext>
            </a:extLst>
          </p:cNvPr>
          <p:cNvSpPr/>
          <p:nvPr userDrawn="1"/>
        </p:nvSpPr>
        <p:spPr>
          <a:xfrm>
            <a:off x="0" y="2486179"/>
            <a:ext cx="12192000" cy="3432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96C3750E-B3DD-F320-F3E1-A6243D216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64" y="473331"/>
            <a:ext cx="3435927" cy="932013"/>
          </a:xfrm>
          <a:prstGeom prst="rect">
            <a:avLst/>
          </a:prstGeom>
        </p:spPr>
      </p:pic>
      <p:pic>
        <p:nvPicPr>
          <p:cNvPr id="18" name="Picture 17" descr="A green and black arrow&#10;&#10;Description automatically generated">
            <a:extLst>
              <a:ext uri="{FF2B5EF4-FFF2-40B4-BE49-F238E27FC236}">
                <a16:creationId xmlns:a16="http://schemas.microsoft.com/office/drawing/2014/main" id="{83378607-A004-2D34-5B56-7E7E896E85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6212" y="1680"/>
            <a:ext cx="5925788" cy="5925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932395-92BA-FB07-CEC5-B6C7C78D8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778826"/>
            <a:ext cx="8679082" cy="199754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9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18BF8-7652-1223-A375-08F6419776D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EB6318-F2BC-5334-A864-14CFEBCFF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32" y="4971288"/>
            <a:ext cx="8687269" cy="7046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5546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6" name="Picture 5" descr="A green and black arrow&#10;&#10;Description automatically generated">
            <a:extLst>
              <a:ext uri="{FF2B5EF4-FFF2-40B4-BE49-F238E27FC236}">
                <a16:creationId xmlns:a16="http://schemas.microsoft.com/office/drawing/2014/main" id="{914A6D6E-2AE5-0B6A-A41E-12C141B4A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17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een Text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5" name="Picture 4" descr="A green and black arrow&#10;&#10;Description automatically generated">
            <a:extLst>
              <a:ext uri="{FF2B5EF4-FFF2-40B4-BE49-F238E27FC236}">
                <a16:creationId xmlns:a16="http://schemas.microsoft.com/office/drawing/2014/main" id="{A26FEA02-8177-4A53-B5C0-F265AB4E9A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4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ext Slide white_ gray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2" name="Picture 1" descr="A black and white arrow&#10;&#10;Description automatically generated">
            <a:extLst>
              <a:ext uri="{FF2B5EF4-FFF2-40B4-BE49-F238E27FC236}">
                <a16:creationId xmlns:a16="http://schemas.microsoft.com/office/drawing/2014/main" id="{3DDAEFA4-E19C-65DC-C905-E9852C5D30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4309" y="238733"/>
            <a:ext cx="726961" cy="7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35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green and black arrow&#10;&#10;Description automatically generated">
            <a:extLst>
              <a:ext uri="{FF2B5EF4-FFF2-40B4-BE49-F238E27FC236}">
                <a16:creationId xmlns:a16="http://schemas.microsoft.com/office/drawing/2014/main" id="{D4C966F6-219F-7BCF-ECB5-D8FDBA1EC9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82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Text Slide Spli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64369FB8-E633-F2D7-11FA-C2709DD348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88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ex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5783-A1B6-4DB0-EB9C-8C7FB543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0979" y="-13973"/>
            <a:ext cx="4961020" cy="6871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7176-6799-F89B-2EEC-A5111258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51" y="2606050"/>
            <a:ext cx="59596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DD18A67-F97D-E733-3B33-0C397068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534753-1961-D60F-3C3A-E3A1B5DD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8"/>
            <a:ext cx="5959644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84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4613D-4738-D174-15FE-6250F0CBD44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7" name="Picture 6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89D6EBA0-BC51-D849-B1CF-813875A9E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7D671D-15DF-0A3F-604C-16DC7661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37" y="5447221"/>
            <a:ext cx="9679120" cy="354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F0A84-EA9C-B0C1-D1F0-BEFBB9F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36" y="4204919"/>
            <a:ext cx="9679120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331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E93BC-2C86-81E4-CF3D-0994FCAFDD0C}"/>
              </a:ext>
            </a:extLst>
          </p:cNvPr>
          <p:cNvSpPr/>
          <p:nvPr userDrawn="1"/>
        </p:nvSpPr>
        <p:spPr>
          <a:xfrm>
            <a:off x="0" y="-1"/>
            <a:ext cx="12192000" cy="5918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0" name="Picture 9" descr="A black and white square with a white line in the middle&#10;&#10;Description automatically generated">
            <a:extLst>
              <a:ext uri="{FF2B5EF4-FFF2-40B4-BE49-F238E27FC236}">
                <a16:creationId xmlns:a16="http://schemas.microsoft.com/office/drawing/2014/main" id="{14FC5ACC-626E-5382-F158-CCE55C176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661" y="510878"/>
            <a:ext cx="4884320" cy="4884320"/>
          </a:xfrm>
          <a:prstGeom prst="rect">
            <a:avLst/>
          </a:prstGeom>
        </p:spPr>
      </p:pic>
      <p:pic>
        <p:nvPicPr>
          <p:cNvPr id="19" name="Picture 18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B8CA796-6467-1D77-C2B1-B3E230D7C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3" y="495879"/>
            <a:ext cx="3435929" cy="932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AA43D-CA85-B2F0-70F6-D07FFCE4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019" y="4690785"/>
            <a:ext cx="7713211" cy="9320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5EA306-EF31-ADD5-4A70-C718749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3132914"/>
            <a:ext cx="8091355" cy="139289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E8EB53-7DD0-7987-634C-B1FB2F1E55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07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747B71-1382-D3C7-290B-50CC58ACE34E}"/>
              </a:ext>
            </a:extLst>
          </p:cNvPr>
          <p:cNvSpPr/>
          <p:nvPr userDrawn="1"/>
        </p:nvSpPr>
        <p:spPr>
          <a:xfrm>
            <a:off x="0" y="2486179"/>
            <a:ext cx="12192000" cy="3432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443E2414-2AC9-6A1D-7644-6BA8D460B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64" y="473331"/>
            <a:ext cx="3435927" cy="932013"/>
          </a:xfrm>
          <a:prstGeom prst="rect">
            <a:avLst/>
          </a:prstGeom>
        </p:spPr>
      </p:pic>
      <p:pic>
        <p:nvPicPr>
          <p:cNvPr id="12" name="Picture 11" descr="A pink and black square&#10;&#10;Description automatically generated">
            <a:extLst>
              <a:ext uri="{FF2B5EF4-FFF2-40B4-BE49-F238E27FC236}">
                <a16:creationId xmlns:a16="http://schemas.microsoft.com/office/drawing/2014/main" id="{FAECAAF0-F869-BCEA-A631-8D235C177B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77773" y="-7125"/>
            <a:ext cx="5925787" cy="5925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4E23FB-313F-06C1-BBCD-7D8986613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778826"/>
            <a:ext cx="8679082" cy="199754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9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24A08-026A-0DF2-4C9B-895B58396C5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FC7B60-520B-CE47-770B-9C3560DC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32" y="4971288"/>
            <a:ext cx="8687269" cy="7046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07062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8" name="Picture 7" descr="A pink and black square&#10;&#10;Description automatically generated">
            <a:extLst>
              <a:ext uri="{FF2B5EF4-FFF2-40B4-BE49-F238E27FC236}">
                <a16:creationId xmlns:a16="http://schemas.microsoft.com/office/drawing/2014/main" id="{C7002DE0-C693-218E-9762-D775A3F473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08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nk Text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4" name="Picture 3" descr="A pink and black square&#10;&#10;Description automatically generated">
            <a:extLst>
              <a:ext uri="{FF2B5EF4-FFF2-40B4-BE49-F238E27FC236}">
                <a16:creationId xmlns:a16="http://schemas.microsoft.com/office/drawing/2014/main" id="{3A11EC0C-0340-8512-F1AD-121C34788C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7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ext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pink and black square&#10;&#10;Description automatically generated">
            <a:extLst>
              <a:ext uri="{FF2B5EF4-FFF2-40B4-BE49-F238E27FC236}">
                <a16:creationId xmlns:a16="http://schemas.microsoft.com/office/drawing/2014/main" id="{4DFD697E-6AF7-6976-BE04-FDA757A317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122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Text Slide Split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F56BE2C4-09A6-BF87-3E01-C7441B9A3F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Text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4" name="Picture 3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B2A37BB7-D9B9-FCFF-B70F-663F06CB41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141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ex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5783-A1B6-4DB0-EB9C-8C7FB543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0979" y="-13973"/>
            <a:ext cx="4961020" cy="6871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7176-6799-F89B-2EEC-A5111258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51" y="2606050"/>
            <a:ext cx="59596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DD18A67-F97D-E733-3B33-0C397068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534753-1961-D60F-3C3A-E3A1B5DD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8"/>
            <a:ext cx="5959644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482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4613D-4738-D174-15FE-6250F0CBD44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7" name="Picture 6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89D6EBA0-BC51-D849-B1CF-813875A9E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7D671D-15DF-0A3F-604C-16DC7661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37" y="5447221"/>
            <a:ext cx="9679120" cy="354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F0A84-EA9C-B0C1-D1F0-BEFBB9F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36" y="4204919"/>
            <a:ext cx="9679120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56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E93BC-2C86-81E4-CF3D-0994FCAFDD0C}"/>
              </a:ext>
            </a:extLst>
          </p:cNvPr>
          <p:cNvSpPr/>
          <p:nvPr userDrawn="1"/>
        </p:nvSpPr>
        <p:spPr>
          <a:xfrm>
            <a:off x="0" y="-1"/>
            <a:ext cx="12192000" cy="5918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0" name="Picture 9" descr="A black and white square with a white line in the middle&#10;&#10;Description automatically generated">
            <a:extLst>
              <a:ext uri="{FF2B5EF4-FFF2-40B4-BE49-F238E27FC236}">
                <a16:creationId xmlns:a16="http://schemas.microsoft.com/office/drawing/2014/main" id="{14FC5ACC-626E-5382-F158-CCE55C176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661" y="510878"/>
            <a:ext cx="4884320" cy="4884320"/>
          </a:xfrm>
          <a:prstGeom prst="rect">
            <a:avLst/>
          </a:prstGeom>
        </p:spPr>
      </p:pic>
      <p:pic>
        <p:nvPicPr>
          <p:cNvPr id="19" name="Picture 18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B8CA796-6467-1D77-C2B1-B3E230D7C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3" y="495879"/>
            <a:ext cx="3435929" cy="932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AA43D-CA85-B2F0-70F6-D07FFCE4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019" y="4690785"/>
            <a:ext cx="7713211" cy="9320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5EA306-EF31-ADD5-4A70-C718749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3132914"/>
            <a:ext cx="8091355" cy="139289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7D137C-6544-88E9-B08E-DC7349A2FC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71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E128BA-3758-3E5E-8E70-AB3355D33AD7}"/>
              </a:ext>
            </a:extLst>
          </p:cNvPr>
          <p:cNvSpPr/>
          <p:nvPr userDrawn="1"/>
        </p:nvSpPr>
        <p:spPr>
          <a:xfrm>
            <a:off x="0" y="2486179"/>
            <a:ext cx="12192000" cy="3432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7B14B842-E785-F1DF-C2E6-B7C183A10F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64" y="473331"/>
            <a:ext cx="3435927" cy="932013"/>
          </a:xfrm>
          <a:prstGeom prst="rect">
            <a:avLst/>
          </a:prstGeom>
        </p:spPr>
      </p:pic>
      <p:pic>
        <p:nvPicPr>
          <p:cNvPr id="14" name="Picture 13" descr="A green and black arrow&#10;&#10;Description automatically generated">
            <a:extLst>
              <a:ext uri="{FF2B5EF4-FFF2-40B4-BE49-F238E27FC236}">
                <a16:creationId xmlns:a16="http://schemas.microsoft.com/office/drawing/2014/main" id="{3AFF66A9-BBE4-D5EB-AB05-D0AB3FADF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6214" y="-7125"/>
            <a:ext cx="5925786" cy="5925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81D40-8461-897C-0814-66AD07291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778826"/>
            <a:ext cx="8679082" cy="199754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9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C5D7C9-9EE3-E0E6-B9A9-A17C4E566E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C7D07-7956-8DFD-054B-8F2459CB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32" y="4971288"/>
            <a:ext cx="8687269" cy="7046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85494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8" name="Picture 7" descr="A green and black arrow&#10;&#10;Description automatically generated">
            <a:extLst>
              <a:ext uri="{FF2B5EF4-FFF2-40B4-BE49-F238E27FC236}">
                <a16:creationId xmlns:a16="http://schemas.microsoft.com/office/drawing/2014/main" id="{73EA8FD8-B33C-252F-61D0-4BD2D8B8C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49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20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al Text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4" name="Picture 3" descr="A green and black arrow&#10;&#10;Description automatically generated">
            <a:extLst>
              <a:ext uri="{FF2B5EF4-FFF2-40B4-BE49-F238E27FC236}">
                <a16:creationId xmlns:a16="http://schemas.microsoft.com/office/drawing/2014/main" id="{D4D4D0F5-5B23-9006-560F-A71D84CB3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49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29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ext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-96253"/>
            <a:ext cx="6096000" cy="69542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green and black arrow&#10;&#10;Description automatically generated">
            <a:extLst>
              <a:ext uri="{FF2B5EF4-FFF2-40B4-BE49-F238E27FC236}">
                <a16:creationId xmlns:a16="http://schemas.microsoft.com/office/drawing/2014/main" id="{616BB2CE-80C7-B6E5-A437-578C0FD050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49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10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l Text Slide Split 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E359D695-34FA-2893-6671-A5ABDAF189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236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Tex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5783-A1B6-4DB0-EB9C-8C7FB543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0979" y="-13973"/>
            <a:ext cx="4961020" cy="6871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7176-6799-F89B-2EEC-A5111258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51" y="2606050"/>
            <a:ext cx="59596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DD18A67-F97D-E733-3B33-0C397068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534753-1961-D60F-3C3A-E3A1B5DD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8"/>
            <a:ext cx="5959644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96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l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4613D-4738-D174-15FE-6250F0CBD44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7" name="Picture 6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89D6EBA0-BC51-D849-B1CF-813875A9E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7D671D-15DF-0A3F-604C-16DC7661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37" y="5447221"/>
            <a:ext cx="9679120" cy="354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F0A84-EA9C-B0C1-D1F0-BEFBB9F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36" y="4204919"/>
            <a:ext cx="9679120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78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ster Text Slide black_gray 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10" name="Picture 9" descr="A black and white arrow&#10;&#10;Description automatically generated">
            <a:extLst>
              <a:ext uri="{FF2B5EF4-FFF2-40B4-BE49-F238E27FC236}">
                <a16:creationId xmlns:a16="http://schemas.microsoft.com/office/drawing/2014/main" id="{72316643-267A-9562-C933-F525DAA301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04309" y="238733"/>
            <a:ext cx="726961" cy="72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86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E93BC-2C86-81E4-CF3D-0994FCAFDD0C}"/>
              </a:ext>
            </a:extLst>
          </p:cNvPr>
          <p:cNvSpPr/>
          <p:nvPr userDrawn="1"/>
        </p:nvSpPr>
        <p:spPr>
          <a:xfrm>
            <a:off x="0" y="-1"/>
            <a:ext cx="12192000" cy="5918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10" name="Picture 9" descr="A black and white square with a white line in the middle&#10;&#10;Description automatically generated">
            <a:extLst>
              <a:ext uri="{FF2B5EF4-FFF2-40B4-BE49-F238E27FC236}">
                <a16:creationId xmlns:a16="http://schemas.microsoft.com/office/drawing/2014/main" id="{14FC5ACC-626E-5382-F158-CCE55C176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661" y="510878"/>
            <a:ext cx="4884320" cy="4884320"/>
          </a:xfrm>
          <a:prstGeom prst="rect">
            <a:avLst/>
          </a:prstGeom>
        </p:spPr>
      </p:pic>
      <p:pic>
        <p:nvPicPr>
          <p:cNvPr id="19" name="Picture 18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B8CA796-6467-1D77-C2B1-B3E230D7C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3" y="495879"/>
            <a:ext cx="3435929" cy="932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AA43D-CA85-B2F0-70F6-D07FFCE4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019" y="4690785"/>
            <a:ext cx="7713211" cy="9320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5EA306-EF31-ADD5-4A70-C718749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3132914"/>
            <a:ext cx="8091355" cy="139289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3C8D6-C4F6-2024-9E8D-D158D81FDB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56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3C5F5-F7ED-8702-2723-C5691A2022CA}"/>
              </a:ext>
            </a:extLst>
          </p:cNvPr>
          <p:cNvSpPr/>
          <p:nvPr userDrawn="1"/>
        </p:nvSpPr>
        <p:spPr>
          <a:xfrm>
            <a:off x="0" y="2486179"/>
            <a:ext cx="12192000" cy="343248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A7919357-EB9B-BCC2-03DF-30DD7BD293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764" y="473331"/>
            <a:ext cx="3435927" cy="932013"/>
          </a:xfrm>
          <a:prstGeom prst="rect">
            <a:avLst/>
          </a:prstGeom>
        </p:spPr>
      </p:pic>
      <p:pic>
        <p:nvPicPr>
          <p:cNvPr id="12" name="Picture 11" descr="A purple and black square&#10;&#10;Description automatically generated">
            <a:extLst>
              <a:ext uri="{FF2B5EF4-FFF2-40B4-BE49-F238E27FC236}">
                <a16:creationId xmlns:a16="http://schemas.microsoft.com/office/drawing/2014/main" id="{323E446D-B8C4-57ED-1A58-0969BDC99F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6214" y="0"/>
            <a:ext cx="5925786" cy="59257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266EA1-0EA2-7F9A-B9CA-9E6076FBE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5019" y="2778826"/>
            <a:ext cx="8679082" cy="199754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ts val="39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5BF86-A1BF-E3E4-FE6E-E3930FC43EC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5F7BCF8-6C2E-8F0C-D842-03457F5F8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832" y="4971288"/>
            <a:ext cx="8687269" cy="70468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54878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4F6B201-E196-2A74-FCD3-0F931BFB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4065A87-81BE-42D9-7510-C52FC04D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74C2A032-C41D-FE8E-3D08-B79DCA1607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8" name="Picture 7" descr="A purple and black square&#10;&#10;Description automatically generated">
            <a:extLst>
              <a:ext uri="{FF2B5EF4-FFF2-40B4-BE49-F238E27FC236}">
                <a16:creationId xmlns:a16="http://schemas.microsoft.com/office/drawing/2014/main" id="{5768A33F-E701-ADA9-79D9-A4D57FF8FD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640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rple Text Slide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56283D-6544-5361-4BFF-89B008772B8C}"/>
              </a:ext>
            </a:extLst>
          </p:cNvPr>
          <p:cNvSpPr/>
          <p:nvPr userDrawn="1"/>
        </p:nvSpPr>
        <p:spPr>
          <a:xfrm>
            <a:off x="0" y="1125393"/>
            <a:ext cx="12192000" cy="57326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C2EC78-6E50-6E79-EF79-3E3DE63F4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9"/>
            <a:ext cx="10515600" cy="771920"/>
          </a:xfrm>
          <a:prstGeom prst="rect">
            <a:avLst/>
          </a:prstGeom>
        </p:spPr>
        <p:txBody>
          <a:bodyPr/>
          <a:lstStyle>
            <a:lvl1pPr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0858-F871-39FB-2E39-618FB290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344380"/>
            <a:ext cx="10515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B86E420-24EE-D698-BC38-4C114AB6B2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pic>
        <p:nvPicPr>
          <p:cNvPr id="4" name="Picture 3" descr="A purple and black square&#10;&#10;Description automatically generated">
            <a:extLst>
              <a:ext uri="{FF2B5EF4-FFF2-40B4-BE49-F238E27FC236}">
                <a16:creationId xmlns:a16="http://schemas.microsoft.com/office/drawing/2014/main" id="{73ECA28A-8CE3-5DF3-547E-02CD8819FD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5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Picture 2" descr="A purple and black square&#10;&#10;Description automatically generated">
            <a:extLst>
              <a:ext uri="{FF2B5EF4-FFF2-40B4-BE49-F238E27FC236}">
                <a16:creationId xmlns:a16="http://schemas.microsoft.com/office/drawing/2014/main" id="{764EA8C5-56F0-402D-911A-04CE3BC4A2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0" y="238734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4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Text Slide Split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2" name="Picture 1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CDAE3D1E-A35F-A738-F926-BEC041AEAE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872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5783-A1B6-4DB0-EB9C-8C7FB543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0979" y="-13973"/>
            <a:ext cx="4961020" cy="6871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7176-6799-F89B-2EEC-A5111258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51" y="2606050"/>
            <a:ext cx="59596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DD18A67-F97D-E733-3B33-0C397068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534753-1961-D60F-3C3A-E3A1B5DD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8"/>
            <a:ext cx="5959644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78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4613D-4738-D174-15FE-6250F0CBD44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pic>
        <p:nvPicPr>
          <p:cNvPr id="7" name="Picture 6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89D6EBA0-BC51-D849-B1CF-813875A9E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1451" y="238733"/>
            <a:ext cx="709819" cy="709819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7D671D-15DF-0A3F-604C-16DC7661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37" y="5447221"/>
            <a:ext cx="9679120" cy="354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F0A84-EA9C-B0C1-D1F0-BEFBB9F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36" y="4204919"/>
            <a:ext cx="9679120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945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65E93BC-2C86-81E4-CF3D-0994FCAFDD0C}"/>
              </a:ext>
            </a:extLst>
          </p:cNvPr>
          <p:cNvSpPr/>
          <p:nvPr userDrawn="1"/>
        </p:nvSpPr>
        <p:spPr>
          <a:xfrm>
            <a:off x="0" y="-1"/>
            <a:ext cx="12192000" cy="5918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495B5C-6F97-5372-4DD9-B018D9F763B8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C2AFC0-57AD-C34A-B462-57986A01765A}" type="datetimeFigureOut">
              <a:rPr lang="en-US" smtClean="0"/>
              <a:pPr/>
              <a:t>3/18/2025</a:t>
            </a:fld>
            <a:endParaRPr lang="en-US"/>
          </a:p>
        </p:txBody>
      </p:sp>
      <p:pic>
        <p:nvPicPr>
          <p:cNvPr id="10" name="Picture 9" descr="A black and white square with a white line in the middle&#10;&#10;Description automatically generated">
            <a:extLst>
              <a:ext uri="{FF2B5EF4-FFF2-40B4-BE49-F238E27FC236}">
                <a16:creationId xmlns:a16="http://schemas.microsoft.com/office/drawing/2014/main" id="{14FC5ACC-626E-5382-F158-CCE55C176E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42661" y="510878"/>
            <a:ext cx="4884320" cy="4884320"/>
          </a:xfrm>
          <a:prstGeom prst="rect">
            <a:avLst/>
          </a:prstGeom>
        </p:spPr>
      </p:pic>
      <p:pic>
        <p:nvPicPr>
          <p:cNvPr id="19" name="Picture 18" descr="A black and white sign with white letters&#10;&#10;Description automatically generated">
            <a:extLst>
              <a:ext uri="{FF2B5EF4-FFF2-40B4-BE49-F238E27FC236}">
                <a16:creationId xmlns:a16="http://schemas.microsoft.com/office/drawing/2014/main" id="{5B8CA796-6467-1D77-C2B1-B3E230D7C8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63" y="495879"/>
            <a:ext cx="3435929" cy="932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8AA43D-CA85-B2F0-70F6-D07FFCE4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5019" y="4690785"/>
            <a:ext cx="7713211" cy="93201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A5EA306-EF31-ADD5-4A70-C7187493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9" y="3132914"/>
            <a:ext cx="8091355" cy="1392898"/>
          </a:xfrm>
          <a:prstGeom prst="rect">
            <a:avLst/>
          </a:prstGeom>
        </p:spPr>
        <p:txBody>
          <a:bodyPr anchor="b"/>
          <a:lstStyle>
            <a:lvl1pPr>
              <a:lnSpc>
                <a:spcPts val="3040"/>
              </a:lnSpc>
              <a:defRPr sz="32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75A960-DB60-CC15-8B43-A1F6BD7C816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0719" y="5973492"/>
            <a:ext cx="10931259" cy="8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8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ext Slid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CA14C11-300D-4BBA-18D8-5FF876F09B1E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31F20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bg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black and white arrow&#10;&#10;Description automatically generated">
            <a:extLst>
              <a:ext uri="{FF2B5EF4-FFF2-40B4-BE49-F238E27FC236}">
                <a16:creationId xmlns:a16="http://schemas.microsoft.com/office/drawing/2014/main" id="{9D074308-3DF4-9FB4-12E5-7EC3A2EE5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91682" y="223849"/>
            <a:ext cx="739588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2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 Text Slide Spli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33053DB0-4FEF-1DF5-DEF4-EB657BC12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2" y="1363749"/>
            <a:ext cx="5001128" cy="771920"/>
          </a:xfrm>
          <a:prstGeom prst="rect">
            <a:avLst/>
          </a:prstGeom>
        </p:spPr>
        <p:txBody>
          <a:bodyPr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F25CC18-0D44-4CBA-4359-D3D87F7D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851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 descr="A black and white logo&#10;&#10;Description automatically generated">
            <a:extLst>
              <a:ext uri="{FF2B5EF4-FFF2-40B4-BE49-F238E27FC236}">
                <a16:creationId xmlns:a16="http://schemas.microsoft.com/office/drawing/2014/main" id="{778E490B-C168-ADDC-2D1E-588263F3FD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E35FC64-F345-ED8A-C3C3-D2C89C569F9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518782" y="2540614"/>
            <a:ext cx="5181600" cy="4056419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black square with a few squares&#10;&#10;Description automatically generated with medium confidence">
            <a:extLst>
              <a:ext uri="{FF2B5EF4-FFF2-40B4-BE49-F238E27FC236}">
                <a16:creationId xmlns:a16="http://schemas.microsoft.com/office/drawing/2014/main" id="{59E8EF4E-CACE-CC2A-290D-1E578AE29C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11104" y="238734"/>
            <a:ext cx="720166" cy="7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Text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F05783-A1B6-4DB0-EB9C-8C7FB5432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230979" y="-13973"/>
            <a:ext cx="4961020" cy="6871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47176-6799-F89B-2EEC-A51112583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5851" y="2606050"/>
            <a:ext cx="595964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4DD18A67-F97D-E733-3B33-0C397068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0899" y="260967"/>
            <a:ext cx="2372971" cy="64368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534753-1961-D60F-3C3A-E3A1B5DD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1" y="1363748"/>
            <a:ext cx="5959644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tx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284613D-4738-D174-15FE-6250F0CBD444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37D671D-15DF-0A3F-604C-16DC7661A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6737" y="5447221"/>
            <a:ext cx="9679120" cy="3548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EAF0A84-EA9C-B0C1-D1F0-BEFBB9F85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736" y="4204919"/>
            <a:ext cx="9679120" cy="982409"/>
          </a:xfrm>
          <a:prstGeom prst="rect">
            <a:avLst/>
          </a:prstGeom>
        </p:spPr>
        <p:txBody>
          <a:bodyPr anchor="b"/>
          <a:lstStyle>
            <a:lvl1pPr>
              <a:lnSpc>
                <a:spcPts val="3500"/>
              </a:lnSpc>
              <a:defRPr sz="4000" b="0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 descr="A black and white arrow&#10;&#10;Description automatically generated">
            <a:extLst>
              <a:ext uri="{FF2B5EF4-FFF2-40B4-BE49-F238E27FC236}">
                <a16:creationId xmlns:a16="http://schemas.microsoft.com/office/drawing/2014/main" id="{FCEEA154-24D8-B3F2-3BED-5E0EEAE1D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91682" y="223849"/>
            <a:ext cx="739588" cy="73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8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17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94" r:id="rId3"/>
    <p:sldLayoutId id="2147483650" r:id="rId4"/>
    <p:sldLayoutId id="2147483693" r:id="rId5"/>
    <p:sldLayoutId id="2147483652" r:id="rId6"/>
    <p:sldLayoutId id="2147483736" r:id="rId7"/>
    <p:sldLayoutId id="2147483657" r:id="rId8"/>
    <p:sldLayoutId id="2147483667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19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5" r:id="rId3"/>
    <p:sldLayoutId id="2147483677" r:id="rId4"/>
    <p:sldLayoutId id="2147483730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81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99" r:id="rId2"/>
    <p:sldLayoutId id="2147483700" r:id="rId3"/>
    <p:sldLayoutId id="2147483701" r:id="rId4"/>
    <p:sldLayoutId id="2147483731" r:id="rId5"/>
    <p:sldLayoutId id="2147483702" r:id="rId6"/>
    <p:sldLayoutId id="2147483703" r:id="rId7"/>
    <p:sldLayoutId id="214748370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6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6" r:id="rId2"/>
    <p:sldLayoutId id="2147483707" r:id="rId3"/>
    <p:sldLayoutId id="2147483708" r:id="rId4"/>
    <p:sldLayoutId id="2147483732" r:id="rId5"/>
    <p:sldLayoutId id="2147483709" r:id="rId6"/>
    <p:sldLayoutId id="2147483710" r:id="rId7"/>
    <p:sldLayoutId id="214748371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64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2" r:id="rId2"/>
    <p:sldLayoutId id="2147483713" r:id="rId3"/>
    <p:sldLayoutId id="2147483714" r:id="rId4"/>
    <p:sldLayoutId id="2147483733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07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18" r:id="rId2"/>
    <p:sldLayoutId id="2147483719" r:id="rId3"/>
    <p:sldLayoutId id="2147483720" r:id="rId4"/>
    <p:sldLayoutId id="2147483734" r:id="rId5"/>
    <p:sldLayoutId id="2147483721" r:id="rId6"/>
    <p:sldLayoutId id="2147483722" r:id="rId7"/>
    <p:sldLayoutId id="214748372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17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4" r:id="rId2"/>
    <p:sldLayoutId id="2147483725" r:id="rId3"/>
    <p:sldLayoutId id="2147483726" r:id="rId4"/>
    <p:sldLayoutId id="2147483735" r:id="rId5"/>
    <p:sldLayoutId id="2147483727" r:id="rId6"/>
    <p:sldLayoutId id="2147483728" r:id="rId7"/>
    <p:sldLayoutId id="214748372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C17B3-3AFE-7EBA-31A2-D17B7B35C1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benefits of volunteering from an individual and combined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uthority perspective 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412A1-9E5D-116A-46A3-17C690758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Robin Fry, Inclusive Economy Advisor</a:t>
            </a:r>
          </a:p>
        </p:txBody>
      </p:sp>
    </p:spTree>
    <p:extLst>
      <p:ext uri="{BB962C8B-B14F-4D97-AF65-F5344CB8AC3E}">
        <p14:creationId xmlns:p14="http://schemas.microsoft.com/office/powerpoint/2010/main" val="1821456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BA654-7F3D-B884-29D9-9087DE180E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2" t="30611" r="78712" b="11653"/>
          <a:stretch/>
        </p:blipFill>
        <p:spPr>
          <a:xfrm>
            <a:off x="3565236" y="1143466"/>
            <a:ext cx="5061528" cy="45710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460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300E8F-E8FA-63A1-ED8F-9B31C99EC8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1" t="26893" r="78788" b="15123"/>
          <a:stretch/>
        </p:blipFill>
        <p:spPr>
          <a:xfrm>
            <a:off x="3800763" y="1236815"/>
            <a:ext cx="4590473" cy="4384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0319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C4B2E6-514A-3A9A-DCFD-357E3DC6C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39" t="19229" r="55587" b="12723"/>
          <a:stretch/>
        </p:blipFill>
        <p:spPr>
          <a:xfrm>
            <a:off x="956049" y="1040862"/>
            <a:ext cx="10279901" cy="55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72714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Template">
  <a:themeElements>
    <a:clrScheme name="NEC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3E8D"/>
      </a:accent1>
      <a:accent2>
        <a:srgbClr val="00468A"/>
      </a:accent2>
      <a:accent3>
        <a:srgbClr val="33A38B"/>
      </a:accent3>
      <a:accent4>
        <a:srgbClr val="EC1162"/>
      </a:accent4>
      <a:accent5>
        <a:srgbClr val="F15B28"/>
      </a:accent5>
      <a:accent6>
        <a:srgbClr val="0057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CA Powerpoint TEMPLATE" id="{418472F7-6596-CA49-94A5-49F0E7C5AE95}" vid="{2F87E62D-E5B1-6B41-844B-AC96D5A32A1A}"/>
    </a:ext>
  </a:extLst>
</a:theme>
</file>

<file path=ppt/theme/theme2.xml><?xml version="1.0" encoding="utf-8"?>
<a:theme xmlns:a="http://schemas.openxmlformats.org/drawingml/2006/main" name="Orange Template">
  <a:themeElements>
    <a:clrScheme name="NEC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3E8D"/>
      </a:accent1>
      <a:accent2>
        <a:srgbClr val="00468A"/>
      </a:accent2>
      <a:accent3>
        <a:srgbClr val="33A38B"/>
      </a:accent3>
      <a:accent4>
        <a:srgbClr val="EC1162"/>
      </a:accent4>
      <a:accent5>
        <a:srgbClr val="F15B28"/>
      </a:accent5>
      <a:accent6>
        <a:srgbClr val="0057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CA Powerpoint TEMPLATE" id="{418472F7-6596-CA49-94A5-49F0E7C5AE95}" vid="{7B726A9D-AA44-BB44-B215-435046037236}"/>
    </a:ext>
  </a:extLst>
</a:theme>
</file>

<file path=ppt/theme/theme3.xml><?xml version="1.0" encoding="utf-8"?>
<a:theme xmlns:a="http://schemas.openxmlformats.org/drawingml/2006/main" name="Blue Template">
  <a:themeElements>
    <a:clrScheme name="NEC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3E8D"/>
      </a:accent1>
      <a:accent2>
        <a:srgbClr val="00468A"/>
      </a:accent2>
      <a:accent3>
        <a:srgbClr val="33A38B"/>
      </a:accent3>
      <a:accent4>
        <a:srgbClr val="EC1162"/>
      </a:accent4>
      <a:accent5>
        <a:srgbClr val="F15B28"/>
      </a:accent5>
      <a:accent6>
        <a:srgbClr val="0057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CA Powerpoint TEMPLATE" id="{418472F7-6596-CA49-94A5-49F0E7C5AE95}" vid="{EBDE2C54-E27D-9548-92D1-05DC983AE1E6}"/>
    </a:ext>
  </a:extLst>
</a:theme>
</file>

<file path=ppt/theme/theme4.xml><?xml version="1.0" encoding="utf-8"?>
<a:theme xmlns:a="http://schemas.openxmlformats.org/drawingml/2006/main" name="Green Template">
  <a:themeElements>
    <a:clrScheme name="NEC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3E8D"/>
      </a:accent1>
      <a:accent2>
        <a:srgbClr val="00468A"/>
      </a:accent2>
      <a:accent3>
        <a:srgbClr val="33A38B"/>
      </a:accent3>
      <a:accent4>
        <a:srgbClr val="EC1162"/>
      </a:accent4>
      <a:accent5>
        <a:srgbClr val="F15B28"/>
      </a:accent5>
      <a:accent6>
        <a:srgbClr val="0057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CA Powerpoint TEMPLATE" id="{418472F7-6596-CA49-94A5-49F0E7C5AE95}" vid="{E4EAC8BE-C13E-304B-8A11-C9DAB9C2A275}"/>
    </a:ext>
  </a:extLst>
</a:theme>
</file>

<file path=ppt/theme/theme5.xml><?xml version="1.0" encoding="utf-8"?>
<a:theme xmlns:a="http://schemas.openxmlformats.org/drawingml/2006/main" name="Pink Template">
  <a:themeElements>
    <a:clrScheme name="NEC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3E8D"/>
      </a:accent1>
      <a:accent2>
        <a:srgbClr val="00468A"/>
      </a:accent2>
      <a:accent3>
        <a:srgbClr val="33A38B"/>
      </a:accent3>
      <a:accent4>
        <a:srgbClr val="EC1162"/>
      </a:accent4>
      <a:accent5>
        <a:srgbClr val="F15B28"/>
      </a:accent5>
      <a:accent6>
        <a:srgbClr val="0057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CA Powerpoint TEMPLATE" id="{418472F7-6596-CA49-94A5-49F0E7C5AE95}" vid="{DC0609CE-4840-294E-B414-C92E6694F2F0}"/>
    </a:ext>
  </a:extLst>
</a:theme>
</file>

<file path=ppt/theme/theme6.xml><?xml version="1.0" encoding="utf-8"?>
<a:theme xmlns:a="http://schemas.openxmlformats.org/drawingml/2006/main" name="Teal Master">
  <a:themeElements>
    <a:clrScheme name="NEC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3E8D"/>
      </a:accent1>
      <a:accent2>
        <a:srgbClr val="00468A"/>
      </a:accent2>
      <a:accent3>
        <a:srgbClr val="33A38B"/>
      </a:accent3>
      <a:accent4>
        <a:srgbClr val="EC1162"/>
      </a:accent4>
      <a:accent5>
        <a:srgbClr val="F15B28"/>
      </a:accent5>
      <a:accent6>
        <a:srgbClr val="0057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CA Powerpoint TEMPLATE" id="{418472F7-6596-CA49-94A5-49F0E7C5AE95}" vid="{8EA27C24-7350-0F40-BD47-61EC57EAA8B3}"/>
    </a:ext>
  </a:extLst>
</a:theme>
</file>

<file path=ppt/theme/theme7.xml><?xml version="1.0" encoding="utf-8"?>
<a:theme xmlns:a="http://schemas.openxmlformats.org/drawingml/2006/main" name="Purple Template">
  <a:themeElements>
    <a:clrScheme name="NEC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3E8D"/>
      </a:accent1>
      <a:accent2>
        <a:srgbClr val="00468A"/>
      </a:accent2>
      <a:accent3>
        <a:srgbClr val="33A38B"/>
      </a:accent3>
      <a:accent4>
        <a:srgbClr val="EC1162"/>
      </a:accent4>
      <a:accent5>
        <a:srgbClr val="F15B28"/>
      </a:accent5>
      <a:accent6>
        <a:srgbClr val="0057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CA Powerpoint TEMPLATE" id="{418472F7-6596-CA49-94A5-49F0E7C5AE95}" vid="{E36C6EAF-CEE4-0948-80B1-54CF00488EA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F2C91CC6997F4691D1CDA38D338870" ma:contentTypeVersion="13" ma:contentTypeDescription="Create a new document." ma:contentTypeScope="" ma:versionID="666a3f54ff55710d05ab563d008a711b">
  <xsd:schema xmlns:xsd="http://www.w3.org/2001/XMLSchema" xmlns:xs="http://www.w3.org/2001/XMLSchema" xmlns:p="http://schemas.microsoft.com/office/2006/metadata/properties" xmlns:ns2="e41cd1a7-3826-45f5-a937-1a4a5e9dd970" xmlns:ns3="3f990623-cdf7-4bcc-9c0b-47b9de366e9c" targetNamespace="http://schemas.microsoft.com/office/2006/metadata/properties" ma:root="true" ma:fieldsID="8d40fdaa9fc83d8f8374d17b392f773a" ns2:_="" ns3:_="">
    <xsd:import namespace="e41cd1a7-3826-45f5-a937-1a4a5e9dd970"/>
    <xsd:import namespace="3f990623-cdf7-4bcc-9c0b-47b9de366e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1cd1a7-3826-45f5-a937-1a4a5e9dd9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2e46b9b-9eb4-4263-a0bd-b63472737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90623-cdf7-4bcc-9c0b-47b9de366e9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cbc8895-a849-479c-bb46-553acd5910e6}" ma:internalName="TaxCatchAll" ma:showField="CatchAllData" ma:web="3f990623-cdf7-4bcc-9c0b-47b9de366e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1cd1a7-3826-45f5-a937-1a4a5e9dd970">
      <Terms xmlns="http://schemas.microsoft.com/office/infopath/2007/PartnerControls"/>
    </lcf76f155ced4ddcb4097134ff3c332f>
    <TaxCatchAll xmlns="3f990623-cdf7-4bcc-9c0b-47b9de366e9c" xsi:nil="true"/>
    <SharedWithUsers xmlns="3f990623-cdf7-4bcc-9c0b-47b9de366e9c">
      <UserInfo>
        <DisplayName>Berry, Karen (North East CA)</DisplayName>
        <AccountId>174</AccountId>
        <AccountType/>
      </UserInfo>
      <UserInfo>
        <DisplayName>Lee, Helen (North East CA)</DisplayName>
        <AccountId>164</AccountId>
        <AccountType/>
      </UserInfo>
      <UserInfo>
        <DisplayName>Douglas, Jess (North East CA)</DisplayName>
        <AccountId>15</AccountId>
        <AccountType/>
      </UserInfo>
      <UserInfo>
        <DisplayName>Robson, Jen (North East CA)</DisplayName>
        <AccountId>38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E45281-A2F5-457F-9AB0-0A716CD92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1cd1a7-3826-45f5-a937-1a4a5e9dd970"/>
    <ds:schemaRef ds:uri="3f990623-cdf7-4bcc-9c0b-47b9de366e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2C9210-31DD-4618-AC12-F2FF01B52D61}">
  <ds:schemaRefs>
    <ds:schemaRef ds:uri="e41cd1a7-3826-45f5-a937-1a4a5e9dd970"/>
    <ds:schemaRef ds:uri="3f990623-cdf7-4bcc-9c0b-47b9de366e9c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E859E6-22D3-44A1-9AFA-818BAD5458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North East CA PowerPoint Template (4)</Template>
  <TotalTime>0</TotalTime>
  <Words>17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Aptos</vt:lpstr>
      <vt:lpstr>Aptos SemiBold</vt:lpstr>
      <vt:lpstr>Arial</vt:lpstr>
      <vt:lpstr>Calibri</vt:lpstr>
      <vt:lpstr>Master Template</vt:lpstr>
      <vt:lpstr>Orange Template</vt:lpstr>
      <vt:lpstr>Blue Template</vt:lpstr>
      <vt:lpstr>Green Template</vt:lpstr>
      <vt:lpstr>Pink Template</vt:lpstr>
      <vt:lpstr>Teal Master</vt:lpstr>
      <vt:lpstr>Purple Template</vt:lpstr>
      <vt:lpstr>The benefits of volunteering from an individual and combined authority perspective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Fry, Robin (North East CA)</dc:creator>
  <cp:lastModifiedBy>Carrie Brookes</cp:lastModifiedBy>
  <cp:revision>1</cp:revision>
  <dcterms:created xsi:type="dcterms:W3CDTF">2025-03-18T13:17:54Z</dcterms:created>
  <dcterms:modified xsi:type="dcterms:W3CDTF">2025-03-18T15:57:09Z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0x01010017F2C91CC6997F4691D1CDA38D338870</vt:lpwstr>
  </property>
  <property fmtid="{D5CDD505-2E9C-101B-9397-08002B2CF9AE}" pid="3" name="MediaServiceImageTags">
    <vt:lpwstr/>
  </property>
</Properties>
</file>